
<file path=[Content_Types].xml><?xml version="1.0" encoding="utf-8"?>
<Types xmlns="http://schemas.openxmlformats.org/package/2006/content-types">
  <Default Extension="svg" ContentType="image/svg+xml"/>
  <Default Extension="jpg" ContentType="image/jpeg"/>
  <Default Extension="xml" ContentType="application/xml"/>
  <Default Extension="rels" ContentType="application/vnd.openxmlformats-package.relationships+xml"/>
  <Override PartName="/ppt/theme/theme2.xml" ContentType="application/vnd.openxmlformats-officedocument.them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theme/theme1.xml" ContentType="application/vnd.openxmlformats-officedocument.them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2" Type="http://schemas.openxmlformats.org/officeDocument/2006/relationships/extended-properties" Target="docProps/app.xml" /><Relationship Id="rId1" Type="http://schemas.openxmlformats.org/package/2006/relationships/metadata/core-properties" Target="docProps/core.xml" /><Relationship Id="rId3" Type="http://schemas.openxmlformats.org/officeDocument/2006/relationships/custom-properties" Target="docProps/custom.xml" /><Relationship Id="rId0" Type="http://schemas.openxmlformats.org/officeDocument/2006/relationships/officeDocument" Target="ppt/presentation.xml" /></Relationships>
</file>

<file path=ppt/presentation.xml><?xml version="1.0" encoding="utf-8"?>
<p:presentation xmlns:r="http://schemas.openxmlformats.org/officeDocument/2006/relationships" xmlns:p="http://schemas.openxmlformats.org/presentationml/2006/main" xmlns:a="http://schemas.openxmlformats.org/drawingml/2006/main" firstSlideNum="1">
  <p:sldMasterIdLst>
    <p:sldMasterId id="2147483648" r:id="rId0"/>
  </p:sldMasterIdLst>
  <p:notesMasterIdLst>
    <p:notesMasterId r:id="rId13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9" Type="http://schemas.openxmlformats.org/officeDocument/2006/relationships/slide" Target="slides/slide9.xml" /><Relationship Id="rId7" Type="http://schemas.openxmlformats.org/officeDocument/2006/relationships/slide" Target="slides/slide7.xml" /><Relationship Id="rId6" Type="http://schemas.openxmlformats.org/officeDocument/2006/relationships/slide" Target="slides/slide6.xml" /><Relationship Id="rId8" Type="http://schemas.openxmlformats.org/officeDocument/2006/relationships/slide" Target="slides/slide8.xml" /><Relationship Id="rId5" Type="http://schemas.openxmlformats.org/officeDocument/2006/relationships/slide" Target="slides/slide5.xml" /><Relationship Id="rId4" Type="http://schemas.openxmlformats.org/officeDocument/2006/relationships/slide" Target="slides/slide4.xml" /><Relationship Id="rId15" Type="http://schemas.openxmlformats.org/officeDocument/2006/relationships/tableStyles" Target="tableStyles.xml" /><Relationship Id="rId16" Type="http://schemas.openxmlformats.org/officeDocument/2006/relationships/viewProps" Target="viewProps.xml" /><Relationship Id="rId12" Type="http://schemas.openxmlformats.org/officeDocument/2006/relationships/slide" Target="slides/slide12.xml" /><Relationship Id="rId14" Type="http://schemas.openxmlformats.org/officeDocument/2006/relationships/presProps" Target="presProps.xml" /><Relationship Id="rId13" Type="http://schemas.openxmlformats.org/officeDocument/2006/relationships/notesMaster" Target="notesMasters/notesMaster1.xml" /><Relationship Id="rId10" Type="http://schemas.openxmlformats.org/officeDocument/2006/relationships/slide" Target="slides/slide10.xml" /><Relationship Id="rId11" Type="http://schemas.openxmlformats.org/officeDocument/2006/relationships/slide" Target="slides/slide11.xml" /><Relationship Id="rId2" Type="http://schemas.openxmlformats.org/officeDocument/2006/relationships/slide" Target="slides/slide2.xml" /><Relationship Id="rId1" Type="http://schemas.openxmlformats.org/officeDocument/2006/relationships/slide" Target="slides/slide1.xml" /><Relationship Id="rId3" Type="http://schemas.openxmlformats.org/officeDocument/2006/relationships/slide" Target="slides/slide3.xml" /><Relationship Id="rId0" Type="http://schemas.openxmlformats.org/officeDocument/2006/relationships/slideMaster" Target="slideMasters/slideMaster1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 /><Relationship Id="rId0" Type="http://schemas.openxmlformats.org/officeDocument/2006/relationships/slideLayout" Target="../slideLayouts/slideLayout1.xml" /></Relationships>
</file>

<file path=ppt/slideMasters/slideMaster1.xml><?xml version="1.0" encoding="utf-8"?>
<p:sldMaster xmlns:r="http://schemas.openxmlformats.org/officeDocument/2006/relationships"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image" Target="media/image1.jpg" /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image" Target="media/image7.jpg" /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image" Target="media/image2.jpg" /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2" Type="http://schemas.openxmlformats.org/officeDocument/2006/relationships/image" Target="media/image8.jpg" /><Relationship Id="rId1" Type="http://schemas.openxmlformats.org/officeDocument/2006/relationships/image" Target="media/image3.jpg" /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image" Target="media/image2.jpg" /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image" Target="media/image3.jpg" /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image" Target="media/image2.jpg" /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9" Type="http://schemas.openxmlformats.org/officeDocument/2006/relationships/image" Target="media/image16.jpg" /><Relationship Id="rId8" Type="http://schemas.openxmlformats.org/officeDocument/2006/relationships/image" Target="media/image15.jpg" /><Relationship Id="rId5" Type="http://schemas.openxmlformats.org/officeDocument/2006/relationships/image" Target="media/image12.jpg" /><Relationship Id="rId4" Type="http://schemas.openxmlformats.org/officeDocument/2006/relationships/image" Target="media/image11.jpg" /><Relationship Id="rId7" Type="http://schemas.openxmlformats.org/officeDocument/2006/relationships/image" Target="media/image14.jpg" /><Relationship Id="rId0" Type="http://schemas.openxmlformats.org/officeDocument/2006/relationships/slideLayout" Target="../slideLayouts/slideLayout1.xml" /><Relationship Id="rId3" Type="http://schemas.openxmlformats.org/officeDocument/2006/relationships/image" Target="media/image10.jpg" /><Relationship Id="rId6" Type="http://schemas.openxmlformats.org/officeDocument/2006/relationships/image" Target="media/image13.jpg" /><Relationship Id="rId2" Type="http://schemas.openxmlformats.org/officeDocument/2006/relationships/image" Target="media/image9.jpg" /><Relationship Id="rId1" Type="http://schemas.openxmlformats.org/officeDocument/2006/relationships/image" Target="media/image3.jpg" /></Relationships>
</file>

<file path=ppt/slides/_rels/slide9.xml.rels><?xml version="1.0" encoding="UTF-8" standalone="yes"?><Relationships xmlns="http://schemas.openxmlformats.org/package/2006/relationships"><Relationship Id="rId6" Type="http://schemas.openxmlformats.org/officeDocument/2006/relationships/image" Target="media/image21.jpg" /><Relationship Id="rId5" Type="http://schemas.openxmlformats.org/officeDocument/2006/relationships/image" Target="media/image20.jpg" /><Relationship Id="rId9" Type="http://schemas.openxmlformats.org/officeDocument/2006/relationships/image" Target="media/image24.jpg" /><Relationship Id="rId3" Type="http://schemas.openxmlformats.org/officeDocument/2006/relationships/image" Target="media/image18.jpg" /><Relationship Id="rId8" Type="http://schemas.openxmlformats.org/officeDocument/2006/relationships/image" Target="media/image23.jpg" /><Relationship Id="rId4" Type="http://schemas.openxmlformats.org/officeDocument/2006/relationships/image" Target="media/image19.jpg" /><Relationship Id="rId7" Type="http://schemas.openxmlformats.org/officeDocument/2006/relationships/image" Target="media/image22.jpg" /><Relationship Id="rId0" Type="http://schemas.openxmlformats.org/officeDocument/2006/relationships/slideLayout" Target="../slideLayouts/slideLayout1.xml" /><Relationship Id="rId2" Type="http://schemas.openxmlformats.org/officeDocument/2006/relationships/image" Target="media/image17.jpg" /><Relationship Id="rId1" Type="http://schemas.openxmlformats.org/officeDocument/2006/relationships/image" Target="media/image3.jpg" 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image" Target="media/image2.jpg" /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4" Type="http://schemas.openxmlformats.org/officeDocument/2006/relationships/image" Target="media/image6.svg" /><Relationship Id="rId3" Type="http://schemas.openxmlformats.org/officeDocument/2006/relationships/image" Target="media/image5.svg" /><Relationship Id="rId1" Type="http://schemas.openxmlformats.org/officeDocument/2006/relationships/image" Target="media/image3.jpg" /><Relationship Id="rId2" Type="http://schemas.openxmlformats.org/officeDocument/2006/relationships/image" Target="media/image4.svg" /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image" Target="media/image1.jpg" /><Relationship Id="rId0" Type="http://schemas.openxmlformats.org/officeDocument/2006/relationships/slideLayout" Target="../slideLayouts/slideLayout1.xml" /></Relationships>
</file>

<file path=ppt/slides/slide1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4" name="" descr="{&quot;isTemplate&quot;:true,&quot;type&quot;:&quot;text&quot;}"/>
          <p:cNvSpPr txBox="1"/>
          <p:nvPr/>
        </p:nvSpPr>
        <p:spPr>
          <a:xfrm rot="0" flipH="0" flipV="0">
            <a:off x="1752600" y="485775"/>
            <a:ext cx="1257300" cy="1514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900">
                <a:solidFill>
                  <a:srgbClr val="FFFFFF"/>
                </a:solidFill>
                <a:latin typeface="Microsoft YaHei"/>
                <a:ea typeface="Microsoft YaHei"/>
              </a:rPr>
              <a:t>个</a:t>
            </a:r>
            <a:endParaRPr/>
          </a:p>
        </p:txBody>
      </p:sp>
      <p:sp>
        <p:nvSpPr>
          <p:cNvPr id="5" name="" descr="{&quot;isTemplate&quot;:true,&quot;type&quot;:&quot;text&quot;}"/>
          <p:cNvSpPr txBox="1"/>
          <p:nvPr/>
        </p:nvSpPr>
        <p:spPr>
          <a:xfrm rot="0" flipH="0" flipV="0">
            <a:off x="2971800" y="1285875"/>
            <a:ext cx="1257300" cy="1514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900">
                <a:solidFill>
                  <a:srgbClr val="FFFFFF"/>
                </a:solidFill>
                <a:latin typeface="Microsoft YaHei"/>
                <a:ea typeface="Microsoft YaHei"/>
              </a:rPr>
              <a:t>人</a:t>
            </a:r>
            <a:endParaRPr/>
          </a:p>
        </p:txBody>
      </p:sp>
      <p:sp>
        <p:nvSpPr>
          <p:cNvPr id="6" name="" descr="{&quot;isTemplate&quot;:true,&quot;type&quot;:&quot;text&quot;}"/>
          <p:cNvSpPr txBox="1"/>
          <p:nvPr/>
        </p:nvSpPr>
        <p:spPr>
          <a:xfrm rot="0" flipH="0" flipV="0">
            <a:off x="1924050" y="2085975"/>
            <a:ext cx="1257300" cy="1514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900">
                <a:solidFill>
                  <a:srgbClr val="FFFFFF"/>
                </a:solidFill>
                <a:latin typeface="Microsoft YaHei"/>
                <a:ea typeface="Microsoft YaHei"/>
              </a:rPr>
              <a:t>简</a:t>
            </a:r>
            <a:endParaRPr/>
          </a:p>
        </p:txBody>
      </p:sp>
      <p:sp>
        <p:nvSpPr>
          <p:cNvPr id="7" name="" descr="{&quot;isTemplate&quot;:true,&quot;type&quot;:&quot;text&quot;}"/>
          <p:cNvSpPr txBox="1"/>
          <p:nvPr/>
        </p:nvSpPr>
        <p:spPr>
          <a:xfrm rot="0" flipH="0" flipV="0">
            <a:off x="3124200" y="2847975"/>
            <a:ext cx="1257300" cy="1514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900">
                <a:solidFill>
                  <a:srgbClr val="FFFFFF"/>
                </a:solidFill>
                <a:latin typeface="Microsoft YaHei"/>
                <a:ea typeface="Microsoft YaHei"/>
              </a:rPr>
              <a:t>历</a:t>
            </a:r>
            <a:endParaRPr/>
          </a:p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3771900" y="876300"/>
            <a:ext cx="2095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spc="225">
                <a:solidFill>
                  <a:srgbClr val="FFFFFF"/>
                </a:solidFill>
                <a:latin typeface="Microsoft YaHei"/>
                <a:ea typeface="Microsoft YaHei"/>
              </a:rPr>
              <a:t>PERSONAL</a:t>
            </a:r>
            <a:endParaRPr/>
          </a:p>
        </p:txBody>
      </p:sp>
      <p:sp>
        <p:nvSpPr>
          <p:cNvPr id="9" name="" descr="{&quot;isTemplate&quot;:true,&quot;type&quot;:&quot;text&quot;}"/>
          <p:cNvSpPr txBox="1"/>
          <p:nvPr/>
        </p:nvSpPr>
        <p:spPr>
          <a:xfrm rot="0" flipH="0" flipV="0">
            <a:off x="3771900" y="1162050"/>
            <a:ext cx="2095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spc="225">
                <a:solidFill>
                  <a:srgbClr val="FFFFFF"/>
                </a:solidFill>
                <a:latin typeface="Microsoft YaHei"/>
                <a:ea typeface="Microsoft YaHei"/>
              </a:rPr>
              <a:t>RESUME</a:t>
            </a:r>
            <a:endParaRPr/>
          </a:p>
        </p:txBody>
      </p:sp>
      <p:sp>
        <p:nvSpPr>
          <p:cNvPr id="10" name=""/>
          <p:cNvSpPr/>
          <p:nvPr/>
        </p:nvSpPr>
        <p:spPr>
          <a:xfrm rot="0" flipH="0" flipV="0">
            <a:off x="895350" y="5391150"/>
            <a:ext cx="381000" cy="1905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1" name="" descr="{&quot;isTemplate&quot;:true,&quot;type&quot;:&quot;text&quot;}"/>
          <p:cNvSpPr txBox="1"/>
          <p:nvPr/>
        </p:nvSpPr>
        <p:spPr>
          <a:xfrm rot="0" flipH="0" flipV="0">
            <a:off x="1409700" y="5238750"/>
            <a:ext cx="942975" cy="3143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025" spc="450">
                <a:solidFill>
                  <a:srgbClr val="FFFFFF"/>
                </a:solidFill>
                <a:latin typeface="Microsoft YaHei"/>
                <a:ea typeface="Microsoft YaHei"/>
              </a:rPr>
              <a:t>闫亚勇</a:t>
            </a:r>
            <a:endParaRPr/>
          </a:p>
        </p:txBody>
      </p:sp>
      <p:sp>
        <p:nvSpPr>
          <p:cNvPr id="12" name="" descr="{&quot;isTemplate&quot;:true,&quot;type&quot;:&quot;text&quot;}"/>
          <p:cNvSpPr txBox="1"/>
          <p:nvPr/>
        </p:nvSpPr>
        <p:spPr>
          <a:xfrm rot="0" flipH="0" flipV="0">
            <a:off x="895350" y="5695950"/>
            <a:ext cx="5905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65">
                <a:solidFill>
                  <a:srgbClr val="FFFFFF">
                    <a:alpha val="94000"/>
                  </a:srgbClr>
                </a:solidFill>
                <a:latin typeface="Microsoft YaHei"/>
                <a:ea typeface="Microsoft YaHei"/>
              </a:rPr>
              <a:t>中式烹调师</a:t>
            </a:r>
            <a:r>
              <a:rPr lang="en-US" sz="1125" spc="165">
                <a:solidFill>
                  <a:srgbClr val="FFFFFF">
                    <a:alpha val="94000"/>
                  </a:srgbClr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125" spc="165">
                <a:solidFill>
                  <a:srgbClr val="FFFFFF">
                    <a:alpha val="94000"/>
                  </a:srgbClr>
                </a:solidFill>
                <a:latin typeface="Microsoft YaHei"/>
                <a:ea typeface="Microsoft YaHei"/>
              </a:rPr>
              <a:t>主厨</a:t>
            </a:r>
            <a:r>
              <a:rPr lang="en-US" sz="1125" spc="165">
                <a:solidFill>
                  <a:srgbClr val="FFFFFF">
                    <a:alpha val="94000"/>
                  </a:srgbClr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125" spc="165">
                <a:solidFill>
                  <a:srgbClr val="FFFFFF">
                    <a:alpha val="94000"/>
                  </a:srgbClr>
                </a:solidFill>
                <a:latin typeface="Microsoft YaHei"/>
                <a:ea typeface="Microsoft YaHei"/>
              </a:rPr>
              <a:t>研发主管　　北京　　十六年灶台</a:t>
            </a:r>
            <a:endParaRPr/>
          </a:p>
        </p:txBody>
      </p:sp>
      <p:sp>
        <p:nvSpPr>
          <p:cNvPr id="13" name="" descr="{&quot;isTemplate&quot;:true,&quot;type&quot;:&quot;text&quot;}"/>
          <p:cNvSpPr txBox="1"/>
          <p:nvPr/>
        </p:nvSpPr>
        <p:spPr>
          <a:xfrm rot="0" flipH="0" flipV="0">
            <a:off x="895350" y="6010275"/>
            <a:ext cx="4572000" cy="228600"/>
          </a:xfrm>
          <a:prstGeom prst="rect"/>
        </p:spPr>
        <p:txBody>
          <a:bodyPr wrap="none" lIns="0" tIns="0" rIns="0" bIns="0"/>
          <a:p>
            <a:pPr>
              <a:lnSpc>
                <a:spcPct val="180000"/>
              </a:lnSpc>
            </a:pPr>
            <a:r>
              <a:rPr lang="en-US" sz="825" spc="15">
                <a:solidFill>
                  <a:srgbClr val="FFFFFF">
                    <a:alpha val="66000"/>
                  </a:srgbClr>
                </a:solidFill>
                <a:latin typeface="Microsoft YaHei"/>
                <a:ea typeface="Microsoft YaHei"/>
              </a:rPr>
              <a:t>A chef who keeps the baseline of the kitchen, and can turn a dish into a product.</a:t>
            </a:r>
            <a:endParaRPr/>
          </a:p>
        </p:txBody>
      </p:sp>
    </p:spTree>
  </p:cSld>
</p:sld>
</file>

<file path=ppt/slides/slide2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58" name="" descr="&lt;Slide style={{ width: 1280, height: 720, padding: 0, background: '#ffffff', position: 'relative', overflow: 'hidden' }}&gt;&#10;&#10;  &lt;Image src=&quot;assets/bg-contents.jpg&quot; style={{ position: 'absolute', left: 0, top: 0, width: 1280, height: 720, objectFit: 'cover' }} /&gt;&#10;&#10;  &lt;Box style={{ position: 'absolute', left: 0, top: 56, width: 1280, alignItems: 'center', gap: 12 }}&gt;&#10;    &lt;Text style={{ fontSize: 44, color: '#ffffff', letterSpacing: 14, fontWeight: 300 }}&gt;CONTENTS&lt;/Text&gt;&#10;    &lt;Box style={{ width: 46, height: 2, background: 'rgba(255,255,255,0.85)' }} /&gt;&#10;  &lt;/Box&gt;&#10;&#10;  &lt;Box style={{ position: 'absolute', left: 96, top: 348, width: 250, alignItems: 'center', gap: 16 }}&gt;&#10;    &lt;Text style={{ fontSize: 62, color: '#B7D3E6', fontWeight: 300, letterSpacing: 2 }}&gt;01&lt;/Text&gt;&#10;    &lt;Box style={{ height: 44, paddingLeft: 34, paddingRight: 34, background: '#11598F', borderRadius: 22, alignItems: 'center', justifyContent: 'center' }}&gt;&#10;      &lt;Text style={{ fontSize: 19, color: '#ffffff', letterSpacing: 3 }}&gt;个人情况&lt;/Text&gt;&#10;    &lt;/Box&gt;&#10;    &lt;Text style={{ fontSize: 10.5, color: '#8d949c', letterSpacing: 1.6 }}&gt;BASIC INFO&lt;/Text&gt;&#10;  &lt;/Box&gt;&#10;  &lt;Box style={{ position: 'absolute', left: 382, top: 348, width: 250, alignItems: 'center', gap: 16 }}&gt;&#10;    &lt;Text style={{ fontSize: 62, color: '#B7D3E6', fontWeight: 300, letterSpacing: 2 }}&gt;02&lt;/Text&gt;&#10;    &lt;Box style={{ height: 44, paddingLeft: 34, paddingRight: 34, background: '#11598F', borderRadius: 22, alignItems: 'center', justifyContent: 'center' }}&gt;&#10;      &lt;Text style={{ fontSize: 19, color: '#ffffff', letterSpacing: 3 }}&gt;岗位经历&lt;/Text&gt;&#10;    &lt;/Box&gt;&#10;    &lt;Text style={{ fontSize: 10.5, color: '#8d949c', letterSpacing: 1.6 }}&gt;EXPERIENCE&lt;/Text&gt;&#10;  &lt;/Box&gt;&#10;  &lt;Box style={{ position: 'absolute', left: 668, top: 348, width: 250, alignItems: 'center', gap: 16 }}&gt;&#10;    &lt;Text style={{ fontSize: 62, color: '#B7D3E6', fontWeight: 300, letterSpacing: 2 }}&gt;03&lt;/Text&gt;&#10;    &lt;Box style={{ height: 44, paddingLeft: 34, paddingRight: 34, background: '#11598F', borderRadius: 22, alignItems: 'center', justifyContent: 'center' }}&gt;&#10;      &lt;Text style={{ fontSize: 19, color: '#ffffff', letterSpacing: 3 }}&gt;作品展示&lt;/Text&gt;&#10;    &lt;/Box&gt;&#10;    &lt;Text style={{ fontSize: 10.5, color: '#8d949c', letterSpacing: 1.6 }}&gt;PORTFOLIO&lt;/Text&gt;&#10;  &lt;/Box&gt;&#10;  &lt;Box style={{ position: 'absolute', left: 954, top: 348, width: 250, alignItems: 'center', gap: 16 }}&gt;&#10;    &lt;Text style={{ fontSize: 62, color: '#B7D3E6', fontWeight: 300, letterSpacing: 2 }}&gt;04&lt;/Text&gt;&#10;    &lt;Box style={{ height: 44, paddingLeft: 34, paddingRight: 34, background: '#11598F', borderRadius: 22, alignItems: 'center', justifyContent: 'center' }}&gt;&#10;      &lt;Text style={{ fontSize: 19, color: '#ffffff', letterSpacing: 3 }}&gt;自我介绍&lt;/Text&gt;&#10;    &lt;/Box&gt;&#10;    &lt;Text style={{ fontSize: 10.5, color: '#8d949c', letterSpacing: 1.6 }}&gt;ABOUT ME&lt;/Text&gt;&#10;  &lt;/Box&gt;&#10;&#10;  &lt;Box style={{ position: 'absolute', left: 0, top: 640, width: 1280, alignItems: 'center', gap: 6 }}&gt;&#10;    &lt;Text style={{ fontSize: 11.5, color: '#9aa1a8', letterSpacing: 1.2 }}&gt;&#10;      闫亚勇 · 中式烹调师 / 主厨 / 研发主管 · 北京&#10;    &lt;/Text&gt;&#10;    &lt;Text style={{ fontSize: 10, color: '#b9bfc5', letterSpacing: 1.6 }}&gt;RESUME 2026 · V2.0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60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4410075" y="533400"/>
            <a:ext cx="3371850" cy="504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300" spc="1050">
                <a:solidFill>
                  <a:srgbClr val="FFFFFF"/>
                </a:solidFill>
                <a:latin typeface="Microsoft YaHei"/>
                <a:ea typeface="Microsoft YaHei"/>
              </a:rPr>
              <a:t>CONTENTS</a:t>
            </a:r>
            <a:endParaRPr/>
          </a:p>
        </p:txBody>
      </p:sp>
      <p:sp>
        <p:nvSpPr>
          <p:cNvPr id="62" name=""/>
          <p:cNvSpPr/>
          <p:nvPr/>
        </p:nvSpPr>
        <p:spPr>
          <a:xfrm rot="0" flipH="0" flipV="0">
            <a:off x="5876925" y="1152525"/>
            <a:ext cx="438150" cy="1905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63" name="" descr="{&quot;isTemplate&quot;:true,&quot;type&quot;:&quot;text&quot;}"/>
          <p:cNvSpPr txBox="1"/>
          <p:nvPr/>
        </p:nvSpPr>
        <p:spPr>
          <a:xfrm rot="0" flipH="0" flipV="0">
            <a:off x="1762125" y="3314700"/>
            <a:ext cx="695325" cy="7143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650" spc="150">
                <a:solidFill>
                  <a:srgbClr val="B7D3E6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64" name=""/>
          <p:cNvSpPr/>
          <p:nvPr/>
        </p:nvSpPr>
        <p:spPr>
          <a:xfrm rot="0" flipH="0" flipV="0">
            <a:off x="1362075" y="4181475"/>
            <a:ext cx="1485900" cy="419100"/>
          </a:xfrm>
          <a:prstGeom prst="roundRect">
            <a:avLst>
              <a:gd name="adj" fmla="val 50000"/>
            </a:avLst>
          </a:prstGeom>
          <a:solidFill>
            <a:srgbClr val="11598F"/>
          </a:solidFill>
          <a:ln/>
        </p:spPr>
        <p:txBody>
          <a:bodyPr/>
          <a:p/>
        </p:txBody>
      </p:sp>
      <p:sp>
        <p:nvSpPr>
          <p:cNvPr id="65" name="" descr="{&quot;isTemplate&quot;:true,&quot;type&quot;:&quot;text&quot;}"/>
          <p:cNvSpPr txBox="1"/>
          <p:nvPr/>
        </p:nvSpPr>
        <p:spPr>
          <a:xfrm rot="0" flipH="0" flipV="0">
            <a:off x="1685925" y="4286250"/>
            <a:ext cx="8382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spc="225">
                <a:solidFill>
                  <a:srgbClr val="FFFFFF"/>
                </a:solidFill>
                <a:latin typeface="Microsoft YaHei"/>
                <a:ea typeface="Microsoft YaHei"/>
              </a:rPr>
              <a:t>个人情况</a:t>
            </a:r>
            <a:endParaRPr/>
          </a:p>
        </p:txBody>
      </p:sp>
      <p:sp>
        <p:nvSpPr>
          <p:cNvPr id="66" name="" descr="{&quot;isTemplate&quot;:true,&quot;type&quot;:&quot;text&quot;}"/>
          <p:cNvSpPr txBox="1"/>
          <p:nvPr/>
        </p:nvSpPr>
        <p:spPr>
          <a:xfrm rot="0" flipH="0" flipV="0">
            <a:off x="1743075" y="4752975"/>
            <a:ext cx="723900" cy="123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88" spc="120">
                <a:solidFill>
                  <a:srgbClr val="8D949C"/>
                </a:solidFill>
                <a:latin typeface="Microsoft YaHei"/>
                <a:ea typeface="Microsoft YaHei"/>
              </a:rPr>
              <a:t>BASIC INFO</a:t>
            </a:r>
            <a:endParaRPr/>
          </a:p>
        </p:txBody>
      </p:sp>
      <p:sp>
        <p:nvSpPr>
          <p:cNvPr id="67" name="" descr="{&quot;isTemplate&quot;:true,&quot;type&quot;:&quot;text&quot;}"/>
          <p:cNvSpPr txBox="1"/>
          <p:nvPr/>
        </p:nvSpPr>
        <p:spPr>
          <a:xfrm rot="0" flipH="0" flipV="0">
            <a:off x="4486275" y="3314700"/>
            <a:ext cx="695325" cy="7143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650" spc="150">
                <a:solidFill>
                  <a:srgbClr val="B7D3E6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68" name=""/>
          <p:cNvSpPr/>
          <p:nvPr/>
        </p:nvSpPr>
        <p:spPr>
          <a:xfrm rot="0" flipH="0" flipV="0">
            <a:off x="4086225" y="4181475"/>
            <a:ext cx="1485900" cy="419100"/>
          </a:xfrm>
          <a:prstGeom prst="roundRect">
            <a:avLst>
              <a:gd name="adj" fmla="val 50000"/>
            </a:avLst>
          </a:prstGeom>
          <a:solidFill>
            <a:srgbClr val="11598F"/>
          </a:solidFill>
          <a:ln/>
        </p:spPr>
        <p:txBody>
          <a:bodyPr/>
          <a:p/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4410075" y="4286250"/>
            <a:ext cx="8382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spc="225">
                <a:solidFill>
                  <a:srgbClr val="FFFFFF"/>
                </a:solidFill>
                <a:latin typeface="Microsoft YaHei"/>
                <a:ea typeface="Microsoft YaHei"/>
              </a:rPr>
              <a:t>岗位经历</a:t>
            </a:r>
            <a:endParaRPr/>
          </a:p>
        </p:txBody>
      </p:sp>
      <p:sp>
        <p:nvSpPr>
          <p:cNvPr id="70" name="" descr="{&quot;isTemplate&quot;:true,&quot;type&quot;:&quot;text&quot;}"/>
          <p:cNvSpPr txBox="1"/>
          <p:nvPr/>
        </p:nvSpPr>
        <p:spPr>
          <a:xfrm rot="0" flipH="0" flipV="0">
            <a:off x="4429125" y="4752975"/>
            <a:ext cx="800100" cy="123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88" spc="120">
                <a:solidFill>
                  <a:srgbClr val="8D949C"/>
                </a:solidFill>
                <a:latin typeface="Microsoft YaHei"/>
                <a:ea typeface="Microsoft YaHei"/>
              </a:rPr>
              <a:t>EXPERIENCE</a:t>
            </a:r>
            <a:endParaRPr/>
          </a:p>
        </p:txBody>
      </p:sp>
      <p:sp>
        <p:nvSpPr>
          <p:cNvPr id="71" name="" descr="{&quot;isTemplate&quot;:true,&quot;type&quot;:&quot;text&quot;}"/>
          <p:cNvSpPr txBox="1"/>
          <p:nvPr/>
        </p:nvSpPr>
        <p:spPr>
          <a:xfrm rot="0" flipH="0" flipV="0">
            <a:off x="7210425" y="3314700"/>
            <a:ext cx="695325" cy="7143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650" spc="150">
                <a:solidFill>
                  <a:srgbClr val="B7D3E6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72" name=""/>
          <p:cNvSpPr/>
          <p:nvPr/>
        </p:nvSpPr>
        <p:spPr>
          <a:xfrm rot="0" flipH="0" flipV="0">
            <a:off x="6810375" y="4181475"/>
            <a:ext cx="1485900" cy="419100"/>
          </a:xfrm>
          <a:prstGeom prst="roundRect">
            <a:avLst>
              <a:gd name="adj" fmla="val 50000"/>
            </a:avLst>
          </a:prstGeom>
          <a:solidFill>
            <a:srgbClr val="11598F"/>
          </a:solidFill>
          <a:ln/>
        </p:spPr>
        <p:txBody>
          <a:bodyPr/>
          <a:p/>
        </p:txBody>
      </p:sp>
      <p:sp>
        <p:nvSpPr>
          <p:cNvPr id="73" name="" descr="{&quot;isTemplate&quot;:true,&quot;type&quot;:&quot;text&quot;}"/>
          <p:cNvSpPr txBox="1"/>
          <p:nvPr/>
        </p:nvSpPr>
        <p:spPr>
          <a:xfrm rot="0" flipH="0" flipV="0">
            <a:off x="7134225" y="4286250"/>
            <a:ext cx="8382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spc="225">
                <a:solidFill>
                  <a:srgbClr val="FFFFFF"/>
                </a:solidFill>
                <a:latin typeface="Microsoft YaHei"/>
                <a:ea typeface="Microsoft YaHei"/>
              </a:rPr>
              <a:t>作品展示</a:t>
            </a:r>
            <a:endParaRPr/>
          </a:p>
        </p:txBody>
      </p:sp>
      <p:sp>
        <p:nvSpPr>
          <p:cNvPr id="74" name="" descr="{&quot;isTemplate&quot;:true,&quot;type&quot;:&quot;text&quot;}"/>
          <p:cNvSpPr txBox="1"/>
          <p:nvPr/>
        </p:nvSpPr>
        <p:spPr>
          <a:xfrm rot="0" flipH="0" flipV="0">
            <a:off x="7191375" y="4752975"/>
            <a:ext cx="723900" cy="123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88" spc="120">
                <a:solidFill>
                  <a:srgbClr val="8D949C"/>
                </a:solidFill>
                <a:latin typeface="Microsoft YaHei"/>
                <a:ea typeface="Microsoft YaHei"/>
              </a:rPr>
              <a:t>PORTFOLIO</a:t>
            </a:r>
            <a:endParaRPr/>
          </a:p>
        </p:txBody>
      </p:sp>
      <p:sp>
        <p:nvSpPr>
          <p:cNvPr id="75" name="" descr="{&quot;isTemplate&quot;:true,&quot;type&quot;:&quot;text&quot;}"/>
          <p:cNvSpPr txBox="1"/>
          <p:nvPr/>
        </p:nvSpPr>
        <p:spPr>
          <a:xfrm rot="0" flipH="0" flipV="0">
            <a:off x="9934575" y="3314700"/>
            <a:ext cx="695325" cy="7143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650" spc="150">
                <a:solidFill>
                  <a:srgbClr val="B7D3E6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76" name=""/>
          <p:cNvSpPr/>
          <p:nvPr/>
        </p:nvSpPr>
        <p:spPr>
          <a:xfrm rot="0" flipH="0" flipV="0">
            <a:off x="9534525" y="4181475"/>
            <a:ext cx="1485900" cy="419100"/>
          </a:xfrm>
          <a:prstGeom prst="roundRect">
            <a:avLst>
              <a:gd name="adj" fmla="val 50000"/>
            </a:avLst>
          </a:prstGeom>
          <a:solidFill>
            <a:srgbClr val="11598F"/>
          </a:solidFill>
          <a:ln/>
        </p:spPr>
        <p:txBody>
          <a:bodyPr/>
          <a:p/>
        </p:txBody>
      </p:sp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9858375" y="4286250"/>
            <a:ext cx="8382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spc="225">
                <a:solidFill>
                  <a:srgbClr val="FFFFFF"/>
                </a:solidFill>
                <a:latin typeface="Microsoft YaHei"/>
                <a:ea typeface="Microsoft YaHei"/>
              </a:rPr>
              <a:t>自我介绍</a:t>
            </a:r>
            <a:endParaRPr/>
          </a:p>
        </p:txBody>
      </p:sp>
      <p:sp>
        <p:nvSpPr>
          <p:cNvPr id="78" name="" descr="{&quot;isTemplate&quot;:true,&quot;type&quot;:&quot;text&quot;}"/>
          <p:cNvSpPr txBox="1"/>
          <p:nvPr/>
        </p:nvSpPr>
        <p:spPr>
          <a:xfrm rot="0" flipH="0" flipV="0">
            <a:off x="9953625" y="4752975"/>
            <a:ext cx="647700" cy="123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88" spc="120">
                <a:solidFill>
                  <a:srgbClr val="8D949C"/>
                </a:solidFill>
                <a:latin typeface="Microsoft YaHei"/>
                <a:ea typeface="Microsoft YaHei"/>
              </a:rPr>
              <a:t>ABOUT ME</a:t>
            </a:r>
            <a:endParaRPr/>
          </a:p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4867275" y="6096000"/>
            <a:ext cx="245745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63" spc="90">
                <a:solidFill>
                  <a:srgbClr val="9AA1A8"/>
                </a:solidFill>
                <a:latin typeface="Microsoft YaHei"/>
                <a:ea typeface="Microsoft YaHei"/>
              </a:rPr>
              <a:t>闫亚勇</a:t>
            </a:r>
            <a:r>
              <a:rPr lang="en-US" sz="863" spc="90">
                <a:solidFill>
                  <a:srgbClr val="9AA1A8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863" spc="90">
                <a:solidFill>
                  <a:srgbClr val="9AA1A8"/>
                </a:solidFill>
                <a:latin typeface="Microsoft YaHei"/>
                <a:ea typeface="Microsoft YaHei"/>
              </a:rPr>
              <a:t>中式烹调师</a:t>
            </a:r>
            <a:r>
              <a:rPr lang="en-US" sz="863" spc="90">
                <a:solidFill>
                  <a:srgbClr val="9AA1A8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863" spc="90">
                <a:solidFill>
                  <a:srgbClr val="9AA1A8"/>
                </a:solidFill>
                <a:latin typeface="Microsoft YaHei"/>
                <a:ea typeface="Microsoft YaHei"/>
              </a:rPr>
              <a:t>主厨</a:t>
            </a:r>
            <a:r>
              <a:rPr lang="en-US" sz="863" spc="90">
                <a:solidFill>
                  <a:srgbClr val="9AA1A8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863" spc="90">
                <a:solidFill>
                  <a:srgbClr val="9AA1A8"/>
                </a:solidFill>
                <a:latin typeface="Microsoft YaHei"/>
                <a:ea typeface="Microsoft YaHei"/>
              </a:rPr>
              <a:t>研发主管</a:t>
            </a:r>
            <a:r>
              <a:rPr lang="en-US" sz="863" spc="90">
                <a:solidFill>
                  <a:srgbClr val="9AA1A8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863" spc="90">
                <a:solidFill>
                  <a:srgbClr val="9AA1A8"/>
                </a:solidFill>
                <a:latin typeface="Microsoft YaHei"/>
                <a:ea typeface="Microsoft YaHei"/>
              </a:rPr>
              <a:t>北京</a:t>
            </a:r>
            <a:endParaRPr/>
          </a:p>
        </p:txBody>
      </p:sp>
      <p:sp>
        <p:nvSpPr>
          <p:cNvPr id="80" name="" descr="{&quot;isTemplate&quot;:true,&quot;type&quot;:&quot;text&quot;}"/>
          <p:cNvSpPr txBox="1"/>
          <p:nvPr/>
        </p:nvSpPr>
        <p:spPr>
          <a:xfrm rot="0" flipH="0" flipV="0">
            <a:off x="5495925" y="6286500"/>
            <a:ext cx="1209675" cy="114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50" spc="120">
                <a:solidFill>
                  <a:srgbClr val="B9BFC5"/>
                </a:solidFill>
                <a:latin typeface="Microsoft YaHei"/>
                <a:ea typeface="Microsoft YaHei"/>
              </a:rPr>
              <a:t>RESUME 2026 · V2.0</a:t>
            </a:r>
            <a:endParaRPr/>
          </a:p>
        </p:txBody>
      </p:sp>
    </p:spTree>
  </p:cSld>
</p:sld>
</file>

<file path=ppt/slides/slide3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pic>
        <p:nvPicPr>
          <p:cNvPr id="83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84" name=""/>
          <p:cNvSpPr/>
          <p:nvPr/>
        </p:nvSpPr>
        <p:spPr>
          <a:xfrm rot="0" flipH="0" flipV="0">
            <a:off x="5562600" y="1409700"/>
            <a:ext cx="1066800" cy="1066800"/>
          </a:xfrm>
          <a:prstGeom prst="roundRect">
            <a:avLst>
              <a:gd name="adj" fmla="val 50000"/>
            </a:avLst>
          </a:prstGeom>
          <a:solidFill>
            <a:srgbClr val="11598F"/>
          </a:solidFill>
          <a:ln/>
        </p:spPr>
        <p:txBody>
          <a:bodyPr/>
          <a:p>
            <a:pPr/>
            <a:endParaRPr/>
          </a:p>
        </p:txBody>
      </p:sp>
      <p:sp>
        <p:nvSpPr>
          <p:cNvPr id="85" name="" descr="{&quot;isTemplate&quot;:true,&quot;type&quot;:&quot;text&quot;}"/>
          <p:cNvSpPr txBox="1"/>
          <p:nvPr/>
        </p:nvSpPr>
        <p:spPr>
          <a:xfrm rot="0" flipH="0" flipV="0">
            <a:off x="5867400" y="1676400"/>
            <a:ext cx="457200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450" spc="150">
                <a:solidFill>
                  <a:srgbClr val="FFFFFF"/>
                </a:solidFill>
                <a:latin typeface="Microsoft YaHei"/>
                <a:ea typeface="Microsoft YaHei"/>
              </a:rPr>
              <a:t>壹</a:t>
            </a:r>
            <a:endParaRPr/>
          </a:p>
        </p:txBody>
      </p:sp>
      <p:sp>
        <p:nvSpPr>
          <p:cNvPr id="86" name="" descr="{&quot;isTemplate&quot;:true,&quot;type&quot;:&quot;text&quot;}"/>
          <p:cNvSpPr txBox="1"/>
          <p:nvPr/>
        </p:nvSpPr>
        <p:spPr>
          <a:xfrm rot="0" flipH="0" flipV="0">
            <a:off x="4953000" y="2800350"/>
            <a:ext cx="2286000" cy="571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750" spc="750">
                <a:solidFill>
                  <a:srgbClr val="25272B"/>
                </a:solidFill>
                <a:latin typeface="Microsoft YaHei"/>
                <a:ea typeface="Microsoft YaHei"/>
              </a:rPr>
              <a:t>个人情况</a:t>
            </a:r>
            <a:endParaRPr/>
          </a:p>
        </p:txBody>
      </p:sp>
      <p:sp>
        <p:nvSpPr>
          <p:cNvPr id="87" name=""/>
          <p:cNvSpPr/>
          <p:nvPr/>
        </p:nvSpPr>
        <p:spPr>
          <a:xfrm rot="0" flipH="0" flipV="0">
            <a:off x="5905500" y="3695700"/>
            <a:ext cx="381000" cy="38100"/>
          </a:xfrm>
          <a:prstGeom prst="rect">
            <a:avLst/>
          </a:prstGeom>
          <a:solidFill>
            <a:srgbClr val="11598F"/>
          </a:solidFill>
          <a:ln/>
        </p:spPr>
        <p:txBody>
          <a:bodyPr/>
          <a:p>
            <a:pPr/>
            <a:endParaRPr/>
          </a:p>
        </p:txBody>
      </p:sp>
      <p:sp>
        <p:nvSpPr>
          <p:cNvPr id="88" name="" descr="{&quot;isTemplate&quot;:true,&quot;type&quot;:&quot;text&quot;}"/>
          <p:cNvSpPr txBox="1"/>
          <p:nvPr/>
        </p:nvSpPr>
        <p:spPr>
          <a:xfrm rot="0" flipH="0" flipV="0">
            <a:off x="4857750" y="4057650"/>
            <a:ext cx="2476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90">
                <a:solidFill>
                  <a:srgbClr val="5D646C"/>
                </a:solidFill>
                <a:latin typeface="Microsoft YaHei"/>
                <a:ea typeface="Microsoft YaHei"/>
              </a:rPr>
              <a:t>十六年，七个厨房，一双手上的本事</a:t>
            </a:r>
            <a:endParaRPr/>
          </a:p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5848350" y="4552950"/>
            <a:ext cx="50482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AA1A8"/>
                </a:solidFill>
                <a:latin typeface="Microsoft YaHei"/>
                <a:ea typeface="Microsoft YaHei"/>
              </a:rPr>
              <a:t>ABOUT</a:t>
            </a:r>
            <a:endParaRPr/>
          </a:p>
        </p:txBody>
      </p:sp>
    </p:spTree>
  </p:cSld>
</p:sld>
</file>

<file path=ppt/slides/slide4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90" name="" descr="&lt;Slide style={{ width: 1280, height: 720, padding: 0, background: '#ffffff', position: 'relative', overflow: 'hidden' }}&gt;&#10;&#10;  &lt;Image src=&quot;assets/bg-page2.jpg&quot; style={{ position: 'absolute', left: 0, top: 0, width: 1280, height: 720, objectFit: 'cover' }} /&gt;&#10;&#10;  &lt;Box style={{ position: 'absolute', left: 486, top: 52, width: 700, gap: 8 }}&gt;&#10;    &lt;Text style={{ fontSize: 34, color: '#25272b', letterSpacing: 5 }}&gt;个人信息&lt;/Text&gt;&#10;    &lt;Text style={{ fontSize: 11, color: '#9aa1a8', letterSpacing: 2 }}&gt;BASIC INFORMATION&lt;/Text&gt;&#10;  &lt;/Box&gt;&#10;&#10;  &lt;Box style={{ position: 'absolute', left: 92, top: 132, width: 320, height: 400, borderRadius: 4, overflow: 'hidden', border: '1px solid #dfe7ee' }}&gt;&#10;    &lt;Image src=&quot;assets/portrait.jpg&quot; style={{ width: 320, height: 400, objectFit: 'cover' }} /&gt;&#10;  &lt;/Box&gt;&#10;&#10;  &lt;Box style={{ position: 'absolute', left: 66, top: 552, width: 372, height: 62, background: '#11598F', alignItems: 'center', justifyContent: 'center' }}&gt;&#10;    &lt;Text style={{ fontSize: 17, color: '#ffffff', letterSpacing: 2 }}&gt;岗位：主厨 / 研发主管&lt;/Text&gt;&#10;  &lt;/Box&gt;&#10;&#10;  &lt;Box style={{ position: 'absolute', left: 486, top: 162, width: 700, flexDirection: 'row', alignItems: 'center', gap: 10 }}&gt;&#10;    &lt;Text style={{ fontSize: 13, color: '#8d949c', letterSpacing: 1.4, width: 96 }}&gt;姓　　名&lt;/Text&gt;&#10;    &lt;Text style={{ fontSize: 16.5, color: '#25272b', letterSpacing: 1 }}&gt;闫亚勇&lt;/Text&gt;&#10;  &lt;/Box&gt;&#10;  &lt;Box style={{ position: 'absolute', left: 486, top: 208, width: 700, flexDirection: 'row', alignItems: 'center', gap: 10 }}&gt;&#10;    &lt;Text style={{ fontSize: 13, color: '#8d949c', letterSpacing: 1.4, width: 96 }}&gt;专　　业&lt;/Text&gt;&#10;    &lt;Text style={{ fontSize: 16.5, color: '#25272b', letterSpacing: 1 }}&gt;中式烹调师&lt;/Text&gt;&#10;  &lt;/Box&gt;&#10;  &lt;Box style={{ position: 'absolute', left: 486, top: 254, width: 700, flexDirection: 'row', alignItems: 'center', gap: 10 }}&gt;&#10;    &lt;Text style={{ fontSize: 13, color: '#8d949c', letterSpacing: 1.4, width: 96 }}&gt;电　　话&lt;/Text&gt;&#10;    &lt;Text style={{ fontSize: 16.5, color: '#25272b', letterSpacing: 1 }}&gt;173 9328 5090&lt;/Text&gt;&#10;  &lt;/Box&gt;&#10;  &lt;Box style={{ position: 'absolute', left: 486, top: 300, width: 700, flexDirection: 'row', alignItems: 'center', gap: 10 }}&gt;&#10;    &lt;Text style={{ fontSize: 13, color: '#8d949c', letterSpacing: 1.4, width: 96 }}&gt;通讯地址&lt;/Text&gt;&#10;    &lt;Text style={{ fontSize: 16.5, color: '#25272b', letterSpacing: 1 }}&gt;北京市顺义区后沙峪&lt;/Text&gt;&#10;  &lt;/Box&gt;&#10;  &lt;Box style={{ position: 'absolute', left: 486, top: 346, width: 700, flexDirection: 'row', alignItems: 'center', gap: 10 }}&gt;&#10;    &lt;Text style={{ fontSize: 13, color: '#8d949c', letterSpacing: 1.4, width: 96 }}&gt;求职意向&lt;/Text&gt;&#10;    &lt;Text style={{ fontSize: 16.5, color: '#25272b', letterSpacing: 1 }}&gt;中式烹调师 / 主厨 / 研发主管&lt;/Text&gt;&#10;  &lt;/Box&gt;&#10;  &lt;Box style={{ position: 'absolute', left: 486, top: 392, width: 700, flexDirection: 'row', alignItems: 'center', gap: 10 }}&gt;&#10;    &lt;Text style={{ fontSize: 13, color: '#8d949c', letterSpacing: 1.4, width: 96 }}&gt;从业年限&lt;/Text&gt;&#10;    &lt;Text style={{ fontSize: 16.5, color: '#25272b', letterSpacing: 1 }}&gt;2010 年入行 · 至今 16 年&lt;/Text&gt;&#10;  &lt;/Box&gt;&#10;&#10;  &lt;Box style={{ position: 'absolute', left: 486, top: 462, width: 700, gap: 6 }}&gt;&#10;    &lt;Box style={{ flexDirection: 'row', alignItems: 'center', gap: 10 }}&gt;&#10;      &lt;Text style={{ fontSize: 13, color: '#8d949c', letterSpacing: 1.4, width: 96 }}&gt;自我评价&lt;/Text&gt;&#10;      &lt;Box style={{ width: 600, height: 1, background: '#dde5ec' }} /&gt;&#10;    &lt;/Box&gt;&#10;    &lt;Text style={{ fontSize: 13.5, color: '#3e444c', lineHeight: 1.95, width: 660 }}&gt;&#10;      十六年在灶台上过，五星酒店、私人会所、连锁餐饮三条线都待过。性格开朗，学东西快，认死理都认在出品上。&lt;span style={{ color: '#11598F' }}&gt;到一家新店，我先立标准，再谈创新。&lt;/span&gt;&#10;    &lt;/Text&gt;&#10;  &lt;/Box&gt;&#10;&#10;  &lt;Box style={{ position: 'absolute', left: 486, top: 588, width: 660, flexDirection: 'row', alignItems: 'center', gap: 18 }}&gt;&#10;  &lt;Box style={{ width: 74, height: 74, borderRadius: 37, background: '#8FBDD7', alignItems: 'center', justifyContent: 'center' }}&gt;&#10;    &lt;Text style={{ fontSize: 15, color: '#ffffff', letterSpacing: 1.5 }}&gt;粤菜&lt;/Text&gt;&#10;  &lt;/Box&gt;&#10;  &lt;Box style={{ width: 74, height: 74, borderRadius: 37, background: '#11598F', alignItems: 'center', justifyContent: 'center' }}&gt;&#10;    &lt;Text style={{ fontSize: 15, color: '#ffffff', letterSpacing: 1.5 }}&gt;京鲁&lt;/Text&gt;&#10;  &lt;/Box&gt;&#10;  &lt;Box style={{ width: 74, height: 74, borderRadius: 37, background: '#8FBDD7', alignItems: 'center', justifyContent: 'center' }}&gt;&#10;    &lt;Text style={{ fontSize: 15, color: '#ffffff', letterSpacing: 1.5 }}&gt;川湘&lt;/Text&gt;&#10;  &lt;/Box&gt;&#10;  &lt;Box style={{ width: 74, height: 74, borderRadius: 37, background: '#11598F', alignItems: 'center', justifyContent: 'center' }}&gt;&#10;    &lt;Text style={{ fontSize: 15, color: '#ffffff', letterSpacing: 1.5 }}&gt;融合&lt;/Text&gt;&#10;  &lt;/Box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92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93" name="" descr="{&quot;isTemplate&quot;:true,&quot;type&quot;:&quot;text&quot;}"/>
          <p:cNvSpPr txBox="1"/>
          <p:nvPr/>
        </p:nvSpPr>
        <p:spPr>
          <a:xfrm rot="0" flipH="0" flipV="0">
            <a:off x="4629150" y="495300"/>
            <a:ext cx="6667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spc="375">
                <a:solidFill>
                  <a:srgbClr val="25272B"/>
                </a:solidFill>
                <a:latin typeface="Microsoft YaHei"/>
                <a:ea typeface="Microsoft YaHei"/>
              </a:rPr>
              <a:t>个人信息</a:t>
            </a:r>
            <a:endParaRPr/>
          </a:p>
        </p:txBody>
      </p:sp>
      <p:sp>
        <p:nvSpPr>
          <p:cNvPr id="94" name="" descr="{&quot;isTemplate&quot;:true,&quot;type&quot;:&quot;text&quot;}"/>
          <p:cNvSpPr txBox="1"/>
          <p:nvPr/>
        </p:nvSpPr>
        <p:spPr>
          <a:xfrm rot="0" flipH="0" flipV="0">
            <a:off x="4629150" y="962025"/>
            <a:ext cx="66675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AA1A8"/>
                </a:solidFill>
                <a:latin typeface="Microsoft YaHei"/>
                <a:ea typeface="Microsoft YaHei"/>
              </a:rPr>
              <a:t>BASIC INFORMATION</a:t>
            </a:r>
            <a:endParaRPr/>
          </a:p>
        </p:txBody>
      </p:sp>
      <p:sp>
        <p:nvSpPr>
          <p:cNvPr id="95" name=""/>
          <p:cNvSpPr/>
          <p:nvPr/>
        </p:nvSpPr>
        <p:spPr>
          <a:xfrm rot="0" flipH="0" flipV="0">
            <a:off x="876300" y="1257300"/>
            <a:ext cx="3048000" cy="3810000"/>
          </a:xfrm>
          <a:prstGeom prst="roundRect">
            <a:avLst>
              <a:gd name="adj" fmla="val 1250"/>
            </a:avLst>
          </a:prstGeom>
          <a:ln w="12700">
            <a:solidFill>
              <a:srgbClr val="DFE7EE"/>
            </a:solidFill>
            <a:prstDash val="solid"/>
          </a:ln>
        </p:spPr>
        <p:txBody>
          <a:bodyPr/>
          <a:p/>
        </p:txBody>
      </p:sp>
      <p:pic>
        <p:nvPicPr>
          <p:cNvPr id="96" nam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0" flipH="0" flipV="0">
            <a:off x="876300" y="1257300"/>
            <a:ext cx="3048000" cy="3810000"/>
          </a:xfrm>
          <a:custGeom>
            <a:pathLst>
              <a:path w="320" h="400">
                <a:moveTo>
                  <a:pt x="316" y="0"/>
                </a:moveTo>
                <a:cubicBezTo>
                  <a:pt x="318" y="0"/>
                  <a:pt x="320" y="2"/>
                  <a:pt x="320" y="4"/>
                </a:cubicBezTo>
                <a:lnTo>
                  <a:pt x="320" y="396"/>
                </a:lnTo>
                <a:cubicBezTo>
                  <a:pt x="320" y="398"/>
                  <a:pt x="318" y="400"/>
                  <a:pt x="316" y="400"/>
                </a:cubicBezTo>
                <a:lnTo>
                  <a:pt x="4" y="400"/>
                </a:lnTo>
                <a:cubicBezTo>
                  <a:pt x="2" y="400"/>
                  <a:pt x="0" y="398"/>
                  <a:pt x="0" y="396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lnTo>
                  <a:pt x="316" y="0"/>
                </a:lnTo>
                <a:close/>
              </a:path>
            </a:pathLst>
          </a:custGeom>
          <a:ln/>
        </p:spPr>
      </p:pic>
      <p:sp>
        <p:nvSpPr>
          <p:cNvPr id="97" name=""/>
          <p:cNvSpPr/>
          <p:nvPr/>
        </p:nvSpPr>
        <p:spPr>
          <a:xfrm rot="0" flipH="0" flipV="0">
            <a:off x="628650" y="5257800"/>
            <a:ext cx="3543300" cy="590550"/>
          </a:xfrm>
          <a:prstGeom prst="rect">
            <a:avLst/>
          </a:prstGeom>
          <a:solidFill>
            <a:srgbClr val="11598F"/>
          </a:solidFill>
          <a:ln/>
        </p:spPr>
        <p:txBody>
          <a:bodyPr/>
          <a:p/>
        </p:txBody>
      </p:sp>
      <p:sp>
        <p:nvSpPr>
          <p:cNvPr id="98" name="" descr="{&quot;isTemplate&quot;:true,&quot;type&quot;:&quot;text&quot;}"/>
          <p:cNvSpPr txBox="1"/>
          <p:nvPr/>
        </p:nvSpPr>
        <p:spPr>
          <a:xfrm rot="0" flipH="0" flipV="0">
            <a:off x="1485900" y="5457825"/>
            <a:ext cx="18288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150">
                <a:solidFill>
                  <a:srgbClr val="FFFFFF"/>
                </a:solidFill>
                <a:latin typeface="Microsoft YaHei"/>
                <a:ea typeface="Microsoft YaHei"/>
              </a:rPr>
              <a:t>岗位：主厨</a:t>
            </a:r>
            <a:r>
              <a:rPr lang="en-US" sz="1275" spc="150">
                <a:solidFill>
                  <a:srgbClr val="FFFFFF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275" spc="150">
                <a:solidFill>
                  <a:srgbClr val="FFFFFF"/>
                </a:solidFill>
                <a:latin typeface="Microsoft YaHei"/>
                <a:ea typeface="Microsoft YaHei"/>
              </a:rPr>
              <a:t>研发主管</a:t>
            </a:r>
            <a:endParaRPr/>
          </a:p>
        </p:txBody>
      </p:sp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4629150" y="1562100"/>
            <a:ext cx="9144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05">
                <a:solidFill>
                  <a:srgbClr val="8D949C"/>
                </a:solidFill>
                <a:latin typeface="Microsoft YaHei"/>
                <a:ea typeface="Microsoft YaHei"/>
              </a:rPr>
              <a:t>姓　　名</a:t>
            </a:r>
            <a:endParaRPr/>
          </a:p>
        </p:txBody>
      </p:sp>
      <p:sp>
        <p:nvSpPr>
          <p:cNvPr id="100" name="" descr="{&quot;isTemplate&quot;:true,&quot;type&quot;:&quot;text&quot;}"/>
          <p:cNvSpPr txBox="1"/>
          <p:nvPr/>
        </p:nvSpPr>
        <p:spPr>
          <a:xfrm rot="0" flipH="0" flipV="0">
            <a:off x="5638800" y="1543050"/>
            <a:ext cx="5048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38" spc="75">
                <a:solidFill>
                  <a:srgbClr val="25272B"/>
                </a:solidFill>
                <a:latin typeface="Microsoft YaHei"/>
                <a:ea typeface="Microsoft YaHei"/>
              </a:rPr>
              <a:t>闫亚勇</a:t>
            </a:r>
            <a:endParaRPr/>
          </a:p>
        </p:txBody>
      </p:sp>
      <p:sp>
        <p:nvSpPr>
          <p:cNvPr id="101" name="" descr="{&quot;isTemplate&quot;:true,&quot;type&quot;:&quot;text&quot;}"/>
          <p:cNvSpPr txBox="1"/>
          <p:nvPr/>
        </p:nvSpPr>
        <p:spPr>
          <a:xfrm rot="0" flipH="0" flipV="0">
            <a:off x="4629150" y="2000250"/>
            <a:ext cx="9144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05">
                <a:solidFill>
                  <a:srgbClr val="8D949C"/>
                </a:solidFill>
                <a:latin typeface="Microsoft YaHei"/>
                <a:ea typeface="Microsoft YaHei"/>
              </a:rPr>
              <a:t>专　　业</a:t>
            </a:r>
            <a:endParaRPr/>
          </a:p>
        </p:txBody>
      </p:sp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5638800" y="1981200"/>
            <a:ext cx="838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38" spc="75">
                <a:solidFill>
                  <a:srgbClr val="25272B"/>
                </a:solidFill>
                <a:latin typeface="Microsoft YaHei"/>
                <a:ea typeface="Microsoft YaHei"/>
              </a:rPr>
              <a:t>中式烹调师</a:t>
            </a:r>
            <a:endParaRPr/>
          </a:p>
        </p:txBody>
      </p:sp>
      <p:sp>
        <p:nvSpPr>
          <p:cNvPr id="103" name="" descr="{&quot;isTemplate&quot;:true,&quot;type&quot;:&quot;text&quot;}"/>
          <p:cNvSpPr txBox="1"/>
          <p:nvPr/>
        </p:nvSpPr>
        <p:spPr>
          <a:xfrm rot="0" flipH="0" flipV="0">
            <a:off x="4629150" y="2438400"/>
            <a:ext cx="9144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05">
                <a:solidFill>
                  <a:srgbClr val="8D949C"/>
                </a:solidFill>
                <a:latin typeface="Microsoft YaHei"/>
                <a:ea typeface="Microsoft YaHei"/>
              </a:rPr>
              <a:t>电　　话</a:t>
            </a:r>
            <a:endParaRPr/>
          </a:p>
        </p:txBody>
      </p:sp>
      <p:sp>
        <p:nvSpPr>
          <p:cNvPr id="104" name="" descr="{&quot;isTemplate&quot;:true,&quot;type&quot;:&quot;text&quot;}"/>
          <p:cNvSpPr txBox="1"/>
          <p:nvPr/>
        </p:nvSpPr>
        <p:spPr>
          <a:xfrm rot="0" flipH="0" flipV="0">
            <a:off x="5638800" y="2419350"/>
            <a:ext cx="11811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38" spc="75">
                <a:solidFill>
                  <a:srgbClr val="25272B"/>
                </a:solidFill>
                <a:latin typeface="Microsoft YaHei"/>
                <a:ea typeface="Microsoft YaHei"/>
              </a:rPr>
              <a:t>173 9328 5090</a:t>
            </a:r>
            <a:endParaRPr/>
          </a:p>
        </p:txBody>
      </p:sp>
      <p:sp>
        <p:nvSpPr>
          <p:cNvPr id="105" name="" descr="{&quot;isTemplate&quot;:true,&quot;type&quot;:&quot;text&quot;}"/>
          <p:cNvSpPr txBox="1"/>
          <p:nvPr/>
        </p:nvSpPr>
        <p:spPr>
          <a:xfrm rot="0" flipH="0" flipV="0">
            <a:off x="4629150" y="2876550"/>
            <a:ext cx="9144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05">
                <a:solidFill>
                  <a:srgbClr val="8D949C"/>
                </a:solidFill>
                <a:latin typeface="Microsoft YaHei"/>
                <a:ea typeface="Microsoft YaHei"/>
              </a:rPr>
              <a:t>通讯地址</a:t>
            </a:r>
            <a:endParaRPr/>
          </a:p>
        </p:txBody>
      </p:sp>
      <p:sp>
        <p:nvSpPr>
          <p:cNvPr id="106" name="" descr="{&quot;isTemplate&quot;:true,&quot;type&quot;:&quot;text&quot;}"/>
          <p:cNvSpPr txBox="1"/>
          <p:nvPr/>
        </p:nvSpPr>
        <p:spPr>
          <a:xfrm rot="0" flipH="0" flipV="0">
            <a:off x="5638800" y="2857500"/>
            <a:ext cx="15049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38" spc="75">
                <a:solidFill>
                  <a:srgbClr val="25272B"/>
                </a:solidFill>
                <a:latin typeface="Microsoft YaHei"/>
                <a:ea typeface="Microsoft YaHei"/>
              </a:rPr>
              <a:t>北京市顺义区后沙峪</a:t>
            </a:r>
            <a:endParaRPr/>
          </a:p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4629150" y="3314700"/>
            <a:ext cx="9144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05">
                <a:solidFill>
                  <a:srgbClr val="8D949C"/>
                </a:solidFill>
                <a:latin typeface="Microsoft YaHei"/>
                <a:ea typeface="Microsoft YaHei"/>
              </a:rPr>
              <a:t>求职意向</a:t>
            </a:r>
            <a:endParaRPr/>
          </a:p>
        </p:txBody>
      </p:sp>
      <p:sp>
        <p:nvSpPr>
          <p:cNvPr id="108" name="" descr="{&quot;isTemplate&quot;:true,&quot;type&quot;:&quot;text&quot;}"/>
          <p:cNvSpPr txBox="1"/>
          <p:nvPr/>
        </p:nvSpPr>
        <p:spPr>
          <a:xfrm rot="0" flipH="0" flipV="0">
            <a:off x="5638800" y="3295650"/>
            <a:ext cx="21621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38" spc="75">
                <a:solidFill>
                  <a:srgbClr val="25272B"/>
                </a:solidFill>
                <a:latin typeface="Microsoft YaHei"/>
                <a:ea typeface="Microsoft YaHei"/>
              </a:rPr>
              <a:t>中式烹调师</a:t>
            </a:r>
            <a:r>
              <a:rPr lang="en-US" sz="1238" spc="75">
                <a:solidFill>
                  <a:srgbClr val="25272B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238" spc="75">
                <a:solidFill>
                  <a:srgbClr val="25272B"/>
                </a:solidFill>
                <a:latin typeface="Microsoft YaHei"/>
                <a:ea typeface="Microsoft YaHei"/>
              </a:rPr>
              <a:t>主厨</a:t>
            </a:r>
            <a:r>
              <a:rPr lang="en-US" sz="1238" spc="75">
                <a:solidFill>
                  <a:srgbClr val="25272B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238" spc="75">
                <a:solidFill>
                  <a:srgbClr val="25272B"/>
                </a:solidFill>
                <a:latin typeface="Microsoft YaHei"/>
                <a:ea typeface="Microsoft YaHei"/>
              </a:rPr>
              <a:t>研发主管</a:t>
            </a:r>
            <a:endParaRPr/>
          </a:p>
        </p:txBody>
      </p:sp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4629150" y="3752850"/>
            <a:ext cx="9144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05">
                <a:solidFill>
                  <a:srgbClr val="8D949C"/>
                </a:solidFill>
                <a:latin typeface="Microsoft YaHei"/>
                <a:ea typeface="Microsoft YaHei"/>
              </a:rPr>
              <a:t>从业年限</a:t>
            </a:r>
            <a:endParaRPr/>
          </a:p>
        </p:txBody>
      </p:sp>
      <p:sp>
        <p:nvSpPr>
          <p:cNvPr id="110" name="" descr="{&quot;isTemplate&quot;:true,&quot;type&quot;:&quot;text&quot;}"/>
          <p:cNvSpPr txBox="1"/>
          <p:nvPr/>
        </p:nvSpPr>
        <p:spPr>
          <a:xfrm rot="0" flipH="0" flipV="0">
            <a:off x="5638800" y="3733800"/>
            <a:ext cx="19145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38" spc="75">
                <a:solidFill>
                  <a:srgbClr val="25272B"/>
                </a:solidFill>
                <a:latin typeface="Microsoft YaHei"/>
                <a:ea typeface="Microsoft YaHei"/>
              </a:rPr>
              <a:t xml:space="preserve">2010 </a:t>
            </a:r>
            <a:r>
              <a:rPr lang="zh-CN" sz="1238" spc="75">
                <a:solidFill>
                  <a:srgbClr val="25272B"/>
                </a:solidFill>
                <a:latin typeface="Microsoft YaHei"/>
                <a:ea typeface="Microsoft YaHei"/>
              </a:rPr>
              <a:t>年入行</a:t>
            </a:r>
            <a:r>
              <a:rPr lang="en-US" sz="1238" spc="75">
                <a:solidFill>
                  <a:srgbClr val="25272B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38" spc="75">
                <a:solidFill>
                  <a:srgbClr val="25272B"/>
                </a:solidFill>
                <a:latin typeface="Microsoft YaHei"/>
                <a:ea typeface="Microsoft YaHei"/>
              </a:rPr>
              <a:t>至今</a:t>
            </a:r>
            <a:r>
              <a:rPr lang="en-US" sz="1238" spc="75">
                <a:solidFill>
                  <a:srgbClr val="25272B"/>
                </a:solidFill>
                <a:latin typeface="Microsoft YaHei"/>
                <a:ea typeface="Microsoft YaHei"/>
              </a:rPr>
              <a:t xml:space="preserve"> 16 </a:t>
            </a:r>
            <a:r>
              <a:rPr lang="zh-CN" sz="1238" spc="75">
                <a:solidFill>
                  <a:srgbClr val="25272B"/>
                </a:solidFill>
                <a:latin typeface="Microsoft YaHei"/>
                <a:ea typeface="Microsoft YaHei"/>
              </a:rPr>
              <a:t>年</a:t>
            </a:r>
            <a:endParaRPr/>
          </a:p>
        </p:txBody>
      </p:sp>
      <p:sp>
        <p:nvSpPr>
          <p:cNvPr id="111" name="" descr="{&quot;isTemplate&quot;:true,&quot;type&quot;:&quot;text&quot;}"/>
          <p:cNvSpPr txBox="1"/>
          <p:nvPr/>
        </p:nvSpPr>
        <p:spPr>
          <a:xfrm rot="0" flipH="0" flipV="0">
            <a:off x="4629150" y="4400550"/>
            <a:ext cx="9048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05">
                <a:solidFill>
                  <a:srgbClr val="8D949C"/>
                </a:solidFill>
                <a:latin typeface="Microsoft YaHei"/>
                <a:ea typeface="Microsoft YaHei"/>
              </a:rPr>
              <a:t>自我评价</a:t>
            </a:r>
            <a:endParaRPr/>
          </a:p>
        </p:txBody>
      </p:sp>
      <p:sp>
        <p:nvSpPr>
          <p:cNvPr id="112" name=""/>
          <p:cNvSpPr/>
          <p:nvPr/>
        </p:nvSpPr>
        <p:spPr>
          <a:xfrm rot="0" flipH="0" flipV="0">
            <a:off x="5629275" y="4476750"/>
            <a:ext cx="5715000" cy="9525"/>
          </a:xfrm>
          <a:prstGeom prst="rect">
            <a:avLst/>
          </a:prstGeom>
          <a:solidFill>
            <a:srgbClr val="DDE5EC"/>
          </a:solidFill>
          <a:ln/>
        </p:spPr>
        <p:txBody>
          <a:bodyPr/>
          <a:p/>
        </p:txBody>
      </p:sp>
      <p:sp>
        <p:nvSpPr>
          <p:cNvPr id="113" name="" descr="{&quot;isTemplate&quot;:true,&quot;type&quot;:&quot;text&quot;}"/>
          <p:cNvSpPr txBox="1"/>
          <p:nvPr/>
        </p:nvSpPr>
        <p:spPr>
          <a:xfrm rot="0" flipH="0" flipV="0">
            <a:off x="4629150" y="4610100"/>
            <a:ext cx="6286500" cy="6096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95000"/>
              </a:lnSpc>
            </a:pPr>
            <a:r>
              <a:rPr lang="zh-CN" sz="1013">
                <a:solidFill>
                  <a:srgbClr val="3E444C"/>
                </a:solidFill>
                <a:latin typeface="Microsoft YaHei"/>
                <a:ea typeface="Microsoft YaHei"/>
              </a:rPr>
              <a:t>十六年在灶台上过，五星酒店、私人会所、连锁餐饮三条线都待过。性格开朗，学东西快，认死理都认在出品上。</a:t>
            </a:r>
            <a:r>
              <a:rPr lang="zh-CN" sz="1013">
                <a:solidFill>
                  <a:srgbClr val="11598F"/>
                </a:solidFill>
                <a:latin typeface="Microsoft YaHei"/>
                <a:ea typeface="Microsoft YaHei"/>
              </a:rPr>
              <a:t>到一家新店，我先立标准，再谈创新。</a:t>
            </a:r>
            <a:endParaRPr/>
          </a:p>
        </p:txBody>
      </p:sp>
      <p:sp>
        <p:nvSpPr>
          <p:cNvPr id="114" name=""/>
          <p:cNvSpPr/>
          <p:nvPr/>
        </p:nvSpPr>
        <p:spPr>
          <a:xfrm rot="0" flipH="0" flipV="0">
            <a:off x="4629150" y="5600700"/>
            <a:ext cx="704850" cy="704850"/>
          </a:xfrm>
          <a:prstGeom prst="roundRect">
            <a:avLst>
              <a:gd name="adj" fmla="val 50000"/>
            </a:avLst>
          </a:prstGeom>
          <a:solidFill>
            <a:srgbClr val="8FBDD7"/>
          </a:solidFill>
          <a:ln/>
        </p:spPr>
        <p:txBody>
          <a:bodyPr/>
          <a:p/>
        </p:txBody>
      </p:sp>
      <p:sp>
        <p:nvSpPr>
          <p:cNvPr id="115" name="" descr="{&quot;isTemplate&quot;:true,&quot;type&quot;:&quot;text&quot;}"/>
          <p:cNvSpPr txBox="1"/>
          <p:nvPr/>
        </p:nvSpPr>
        <p:spPr>
          <a:xfrm rot="0" flipH="0" flipV="0">
            <a:off x="4829175" y="5867400"/>
            <a:ext cx="3143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13">
                <a:solidFill>
                  <a:srgbClr val="FFFFFF"/>
                </a:solidFill>
                <a:latin typeface="Microsoft YaHei"/>
                <a:ea typeface="Microsoft YaHei"/>
              </a:rPr>
              <a:t>粤菜</a:t>
            </a:r>
            <a:endParaRPr/>
          </a:p>
        </p:txBody>
      </p:sp>
      <p:sp>
        <p:nvSpPr>
          <p:cNvPr id="116" name=""/>
          <p:cNvSpPr/>
          <p:nvPr/>
        </p:nvSpPr>
        <p:spPr>
          <a:xfrm rot="0" flipH="0" flipV="0">
            <a:off x="5505450" y="5600700"/>
            <a:ext cx="704850" cy="704850"/>
          </a:xfrm>
          <a:prstGeom prst="roundRect">
            <a:avLst>
              <a:gd name="adj" fmla="val 50000"/>
            </a:avLst>
          </a:prstGeom>
          <a:solidFill>
            <a:srgbClr val="11598F"/>
          </a:solidFill>
          <a:ln/>
        </p:spPr>
        <p:txBody>
          <a:bodyPr/>
          <a:p/>
        </p:txBody>
      </p:sp>
      <p:sp>
        <p:nvSpPr>
          <p:cNvPr id="117" name="" descr="{&quot;isTemplate&quot;:true,&quot;type&quot;:&quot;text&quot;}"/>
          <p:cNvSpPr txBox="1"/>
          <p:nvPr/>
        </p:nvSpPr>
        <p:spPr>
          <a:xfrm rot="0" flipH="0" flipV="0">
            <a:off x="5705475" y="5867400"/>
            <a:ext cx="3143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13">
                <a:solidFill>
                  <a:srgbClr val="FFFFFF"/>
                </a:solidFill>
                <a:latin typeface="Microsoft YaHei"/>
                <a:ea typeface="Microsoft YaHei"/>
              </a:rPr>
              <a:t>京鲁</a:t>
            </a:r>
            <a:endParaRPr/>
          </a:p>
        </p:txBody>
      </p:sp>
      <p:sp>
        <p:nvSpPr>
          <p:cNvPr id="118" name=""/>
          <p:cNvSpPr/>
          <p:nvPr/>
        </p:nvSpPr>
        <p:spPr>
          <a:xfrm rot="0" flipH="0" flipV="0">
            <a:off x="6381750" y="5600700"/>
            <a:ext cx="704850" cy="704850"/>
          </a:xfrm>
          <a:prstGeom prst="roundRect">
            <a:avLst>
              <a:gd name="adj" fmla="val 50000"/>
            </a:avLst>
          </a:prstGeom>
          <a:solidFill>
            <a:srgbClr val="8FBDD7"/>
          </a:solidFill>
          <a:ln/>
        </p:spPr>
        <p:txBody>
          <a:bodyPr/>
          <a:p/>
        </p:txBody>
      </p:sp>
      <p:sp>
        <p:nvSpPr>
          <p:cNvPr id="119" name="" descr="{&quot;isTemplate&quot;:true,&quot;type&quot;:&quot;text&quot;}"/>
          <p:cNvSpPr txBox="1"/>
          <p:nvPr/>
        </p:nvSpPr>
        <p:spPr>
          <a:xfrm rot="0" flipH="0" flipV="0">
            <a:off x="6581775" y="5867400"/>
            <a:ext cx="3143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13">
                <a:solidFill>
                  <a:srgbClr val="FFFFFF"/>
                </a:solidFill>
                <a:latin typeface="Microsoft YaHei"/>
                <a:ea typeface="Microsoft YaHei"/>
              </a:rPr>
              <a:t>川湘</a:t>
            </a:r>
            <a:endParaRPr/>
          </a:p>
        </p:txBody>
      </p:sp>
      <p:sp>
        <p:nvSpPr>
          <p:cNvPr id="120" name=""/>
          <p:cNvSpPr/>
          <p:nvPr/>
        </p:nvSpPr>
        <p:spPr>
          <a:xfrm rot="0" flipH="0" flipV="0">
            <a:off x="7258050" y="5600700"/>
            <a:ext cx="704850" cy="704850"/>
          </a:xfrm>
          <a:prstGeom prst="roundRect">
            <a:avLst>
              <a:gd name="adj" fmla="val 50000"/>
            </a:avLst>
          </a:prstGeom>
          <a:solidFill>
            <a:srgbClr val="11598F"/>
          </a:solidFill>
          <a:ln/>
        </p:spPr>
        <p:txBody>
          <a:bodyPr/>
          <a:p/>
        </p:txBody>
      </p:sp>
      <p:sp>
        <p:nvSpPr>
          <p:cNvPr id="121" name="" descr="{&quot;isTemplate&quot;:true,&quot;type&quot;:&quot;text&quot;}"/>
          <p:cNvSpPr txBox="1"/>
          <p:nvPr/>
        </p:nvSpPr>
        <p:spPr>
          <a:xfrm rot="0" flipH="0" flipV="0">
            <a:off x="7458075" y="5867400"/>
            <a:ext cx="3143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13">
                <a:solidFill>
                  <a:srgbClr val="FFFFFF"/>
                </a:solidFill>
                <a:latin typeface="Microsoft YaHei"/>
                <a:ea typeface="Microsoft YaHei"/>
              </a:rPr>
              <a:t>融合</a:t>
            </a:r>
            <a:endParaRPr/>
          </a:p>
        </p:txBody>
      </p:sp>
    </p:spTree>
  </p:cSld>
</p:sld>
</file>

<file path=ppt/slides/slide5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1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24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25" name=""/>
          <p:cNvSpPr/>
          <p:nvPr/>
        </p:nvSpPr>
        <p:spPr>
          <a:xfrm rot="0" flipH="0" flipV="0">
            <a:off x="5562600" y="1409700"/>
            <a:ext cx="1066800" cy="1066800"/>
          </a:xfrm>
          <a:prstGeom prst="roundRect">
            <a:avLst>
              <a:gd name="adj" fmla="val 50000"/>
            </a:avLst>
          </a:prstGeom>
          <a:solidFill>
            <a:srgbClr val="11598F"/>
          </a:solidFill>
          <a:ln/>
        </p:spPr>
        <p:txBody>
          <a:bodyPr/>
          <a:p>
            <a:pPr/>
            <a:endParaRPr/>
          </a:p>
        </p:txBody>
      </p:sp>
      <p:sp>
        <p:nvSpPr>
          <p:cNvPr id="126" name="" descr="{&quot;isTemplate&quot;:true,&quot;type&quot;:&quot;text&quot;}"/>
          <p:cNvSpPr txBox="1"/>
          <p:nvPr/>
        </p:nvSpPr>
        <p:spPr>
          <a:xfrm rot="0" flipH="0" flipV="0">
            <a:off x="5867400" y="1676400"/>
            <a:ext cx="457200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450" spc="150">
                <a:solidFill>
                  <a:srgbClr val="FFFFFF"/>
                </a:solidFill>
                <a:latin typeface="Microsoft YaHei"/>
                <a:ea typeface="Microsoft YaHei"/>
              </a:rPr>
              <a:t>贰</a:t>
            </a:r>
            <a:endParaRPr/>
          </a:p>
        </p:txBody>
      </p:sp>
      <p:sp>
        <p:nvSpPr>
          <p:cNvPr id="127" name="" descr="{&quot;isTemplate&quot;:true,&quot;type&quot;:&quot;text&quot;}"/>
          <p:cNvSpPr txBox="1"/>
          <p:nvPr/>
        </p:nvSpPr>
        <p:spPr>
          <a:xfrm rot="0" flipH="0" flipV="0">
            <a:off x="4953000" y="2800350"/>
            <a:ext cx="2286000" cy="571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750" spc="750">
                <a:solidFill>
                  <a:srgbClr val="25272B"/>
                </a:solidFill>
                <a:latin typeface="Microsoft YaHei"/>
                <a:ea typeface="Microsoft YaHei"/>
              </a:rPr>
              <a:t>岗位经历</a:t>
            </a:r>
            <a:endParaRPr/>
          </a:p>
        </p:txBody>
      </p:sp>
      <p:sp>
        <p:nvSpPr>
          <p:cNvPr id="128" name=""/>
          <p:cNvSpPr/>
          <p:nvPr/>
        </p:nvSpPr>
        <p:spPr>
          <a:xfrm rot="0" flipH="0" flipV="0">
            <a:off x="5905500" y="3695700"/>
            <a:ext cx="381000" cy="38100"/>
          </a:xfrm>
          <a:prstGeom prst="rect">
            <a:avLst/>
          </a:prstGeom>
          <a:solidFill>
            <a:srgbClr val="11598F"/>
          </a:solidFill>
          <a:ln/>
        </p:spPr>
        <p:txBody>
          <a:bodyPr/>
          <a:p>
            <a:pPr/>
            <a:endParaRPr/>
          </a:p>
        </p:txBody>
      </p:sp>
      <p:sp>
        <p:nvSpPr>
          <p:cNvPr id="129" name="" descr="{&quot;isTemplate&quot;:true,&quot;type&quot;:&quot;text&quot;}"/>
          <p:cNvSpPr txBox="1"/>
          <p:nvPr/>
        </p:nvSpPr>
        <p:spPr>
          <a:xfrm rot="0" flipH="0" flipV="0">
            <a:off x="4705350" y="4057650"/>
            <a:ext cx="2781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90">
                <a:solidFill>
                  <a:srgbClr val="5D646C"/>
                </a:solidFill>
                <a:latin typeface="Microsoft YaHei"/>
                <a:ea typeface="Microsoft YaHei"/>
              </a:rPr>
              <a:t>从打荷到总厨，每一段都留下还在卖的菜</a:t>
            </a:r>
            <a:endParaRPr/>
          </a:p>
        </p:txBody>
      </p:sp>
      <p:sp>
        <p:nvSpPr>
          <p:cNvPr id="130" name="" descr="{&quot;isTemplate&quot;:true,&quot;type&quot;:&quot;text&quot;}"/>
          <p:cNvSpPr txBox="1"/>
          <p:nvPr/>
        </p:nvSpPr>
        <p:spPr>
          <a:xfrm rot="0" flipH="0" flipV="0">
            <a:off x="5619750" y="4552950"/>
            <a:ext cx="96202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AA1A8"/>
                </a:solidFill>
                <a:latin typeface="Microsoft YaHei"/>
                <a:ea typeface="Microsoft YaHei"/>
              </a:rPr>
              <a:t>EXPERIENCE</a:t>
            </a:r>
            <a:endParaRPr/>
          </a:p>
        </p:txBody>
      </p:sp>
    </p:spTree>
  </p:cSld>
</p:sld>
</file>

<file path=ppt/slides/slide6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131" name="" descr="&lt;Slide style={{ width: 1280, height: 720, padding: 0, background: '#ffffff', position: 'relative', overflow: 'hidden' }}&gt;&#10;&#10;  &lt;Image src=&quot;assets/bg-page2.jpg&quot; style={{ position: 'absolute', left: 0, top: 0, width: 1280, height: 720, objectFit: 'cover' }} /&gt;&#10;&#10;  &lt;Box style={{ position: 'absolute', left: 0, top: 44, width: 1280, alignItems: 'center', gap: 9 }}&gt;&#10;    &lt;Text style={{ fontSize: 34, color: '#25272b', letterSpacing: 5 }}&gt;岗位经历&lt;/Text&gt;&#10;    &lt;Text style={{ fontSize: 11, color: '#9aa1a8', letterSpacing: 2 }}&gt;WORK EXPERIENCE · 2012 — NOW&lt;/Text&gt;&#10;  &lt;/Box&gt;&#10;&#10;  &lt;Box style={{ position: 'absolute', left: 305, top: 160, width: 2, height: 486, background: '#d6e3ee' }} /&gt;&#10;&#10;  &lt;Box style={{ position: 'absolute', left: 130, top: 148, width: 156, justifyContent: 'center', alignItems: 'flex-end' }}&gt;&#10;    &lt;Text style={{ fontSize: 16, color: '#11598F', letterSpacing: 0.8 }}&gt;2012—2013&lt;/Text&gt;&#10;  &lt;/Box&gt;&#10;  &lt;Box style={{ position: 'absolute', left: 300, top: 170, width: 12, height: 12, borderRadius: 6, background: '#11598F', border: '2px solid #ffffff' }} /&gt;&#10;  &lt;Box style={{ position: 'absolute', left: 340, top: 150, width: 830, flexDirection: 'row', alignItems: 'baseline', gap: 14 }}&gt;&#10;    &lt;Text style={{ fontSize: 17, color: '#25272b', letterSpacing: 1, fontWeight: 500 }}&gt;廊坊万达希尔顿酒店&lt;/Text&gt;&#10;    &lt;Text style={{ fontSize: 13, color: '#11598F', letterSpacing: 1 }}&gt;中餐烹饪厨师&lt;/Text&gt;&#10;  &lt;/Box&gt;&#10;  &lt;Box style={{ position: 'absolute', left: 340, top: 178, width: 860 }}&gt;&#10;    &lt;Text style={{ fontSize: 12, color: '#6c737b', lineHeight: 1.5 }}&gt;第一次弄明白什么叫「标准」——出品、温度、时间，都有人盯着。&lt;/Text&gt;&#10;  &lt;/Box&gt;&#10;  &lt;Box style={{ position: 'absolute', left: 130, top: 234, width: 156, justifyContent: 'center', alignItems: 'flex-end' }}&gt;&#10;    &lt;Text style={{ fontSize: 16, color: '#11598F', letterSpacing: 0.8 }}&gt;2013—2015&lt;/Text&gt;&#10;  &lt;/Box&gt;&#10;  &lt;Box style={{ position: 'absolute', left: 300, top: 256, width: 12, height: 12, borderRadius: 6, background: '#8FBDD7', border: '2px solid #ffffff' }} /&gt;&#10;  &lt;Box style={{ position: 'absolute', left: 340, top: 236, width: 830, flexDirection: 'row', alignItems: 'baseline', gap: 14 }}&gt;&#10;    &lt;Text style={{ fontSize: 17, color: '#25272b', letterSpacing: 1, fontWeight: 500 }}&gt;北京礼信年年（中建二局项目）&lt;/Text&gt;&#10;    &lt;Text style={{ fontSize: 13, color: '#11598F', letterSpacing: 1 }}&gt;厨师长&lt;/Text&gt;&#10;  &lt;/Box&gt;&#10;  &lt;Box style={{ position: 'absolute', left: 340, top: 264, width: 860 }}&gt;&#10;    &lt;Text style={{ fontSize: 12, color: '#6c737b', lineHeight: 1.5 }}&gt;管厨房日常运营、食品安全与卫生，带学徒上手。&lt;/Text&gt;&#10;  &lt;/Box&gt;&#10;  &lt;Box style={{ position: 'absolute', left: 130, top: 320, width: 156, justifyContent: 'center', alignItems: 'flex-end' }}&gt;&#10;    &lt;Text style={{ fontSize: 16, color: '#11598F', letterSpacing: 0.8 }}&gt;2015—2017&lt;/Text&gt;&#10;  &lt;/Box&gt;&#10;  &lt;Box style={{ position: 'absolute', left: 300, top: 342, width: 12, height: 12, borderRadius: 6, background: '#11598F', border: '2px solid #ffffff' }} /&gt;&#10;  &lt;Box style={{ position: 'absolute', left: 340, top: 322, width: 830, flexDirection: 'row', alignItems: 'baseline', gap: 14 }}&gt;&#10;    &lt;Text style={{ fontSize: 17, color: '#25272b', letterSpacing: 1, fontWeight: 500 }}&gt;东湖别墅私人会所&lt;/Text&gt;&#10;    &lt;Text style={{ fontSize: 13, color: '#11598F', letterSpacing: 1 }}&gt;主厨&lt;/Text&gt;&#10;  &lt;/Box&gt;&#10;  &lt;Box style={{ position: 'absolute', left: 340, top: 350, width: 860 }}&gt;&#10;    &lt;Text style={{ fontSize: 12, color: '#6c737b', lineHeight: 1.5 }}&gt;学会看人下菜单：商务宴和家宴，火候、分量、摆盘都不同。&lt;/Text&gt;&#10;  &lt;/Box&gt;&#10;  &lt;Box style={{ position: 'absolute', left: 130, top: 406, width: 156, justifyContent: 'center', alignItems: 'flex-end' }}&gt;&#10;    &lt;Text style={{ fontSize: 16, color: '#11598F', letterSpacing: 0.8 }}&gt;2018—2020&lt;/Text&gt;&#10;  &lt;/Box&gt;&#10;  &lt;Box style={{ position: 'absolute', left: 300, top: 428, width: 12, height: 12, borderRadius: 6, background: '#8FBDD7', border: '2px solid #ffffff' }} /&gt;&#10;  &lt;Box style={{ position: 'absolute', left: 340, top: 408, width: 830, flexDirection: 'row', alignItems: 'baseline', gap: 14 }}&gt;&#10;    &lt;Text style={{ fontSize: 17, color: '#25272b', letterSpacing: 1, fontWeight: 500 }}&gt;北京思家餐饮（小恒水饺）&lt;/Text&gt;&#10;    &lt;Text style={{ fontSize: 13, color: '#11598F', letterSpacing: 1 }}&gt;研发主管&lt;/Text&gt;&#10;  &lt;/Box&gt;&#10;  &lt;Box style={{ position: 'absolute', left: 340, top: 436, width: 860 }}&gt;&#10;    &lt;Text style={{ fontSize: 12, color: '#6c737b', lineHeight: 1.5 }}&gt;把「我觉得好吃」拆成配方、克数、工艺，让一百家店一个味。&lt;/Text&gt;&#10;  &lt;/Box&gt;&#10;  &lt;Box style={{ position: 'absolute', left: 130, top: 492, width: 156, justifyContent: 'center', alignItems: 'flex-end' }}&gt;&#10;    &lt;Text style={{ fontSize: 16, color: '#11598F', letterSpacing: 0.8 }}&gt;2021—2025&lt;/Text&gt;&#10;  &lt;/Box&gt;&#10;  &lt;Box style={{ position: 'absolute', left: 300, top: 514, width: 12, height: 12, borderRadius: 6, background: '#11598F', border: '2px solid #ffffff' }} /&gt;&#10;  &lt;Box style={{ position: 'absolute', left: 340, top: 494, width: 830, flexDirection: 'row', alignItems: 'baseline', gap: 14 }}&gt;&#10;    &lt;Text style={{ fontSize: 17, color: '#25272b', letterSpacing: 1, fontWeight: 500 }}&gt;私人会所&lt;/Text&gt;&#10;    &lt;Text style={{ fontSize: 13, color: '#11598F', letterSpacing: 1 }}&gt;主厨&lt;/Text&gt;&#10;  &lt;/Box&gt;&#10;  &lt;Box style={{ position: 'absolute', left: 340, top: 522, width: 860 }}&gt;&#10;    &lt;Text style={{ fontSize: 12, color: '#6c737b', lineHeight: 1.5 }}&gt;定菜单、管团队、按客户改菜，出品质量稳定在高位。&lt;/Text&gt;&#10;  &lt;/Box&gt;&#10;  &lt;Box style={{ position: 'absolute', left: 130, top: 578, width: 156, justifyContent: 'center', alignItems: 'flex-end' }}&gt;&#10;    &lt;Text style={{ fontSize: 16, color: '#11598F', letterSpacing: 0.8 }}&gt;2025—至今&lt;/Text&gt;&#10;  &lt;/Box&gt;&#10;  &lt;Box style={{ position: 'absolute', left: 300, top: 600, width: 12, height: 12, borderRadius: 6, background: '#8FBDD7', border: '2px solid #ffffff' }} /&gt;&#10;  &lt;Box style={{ position: 'absolute', left: 340, top: 580, width: 830, flexDirection: 'row', alignItems: 'baseline', gap: 14 }}&gt;&#10;    &lt;Text style={{ fontSize: 17, color: '#25272b', letterSpacing: 1, fontWeight: 500 }}&gt;院子酒店&lt;/Text&gt;&#10;    &lt;Text style={{ fontSize: 13, color: '#11598F', letterSpacing: 1 }}&gt;融合菜烹饪师&lt;/Text&gt;&#10;  &lt;/Box&gt;&#10;  &lt;Box style={{ position: 'absolute', left: 340, top: 608, width: 860 }}&gt;&#10;    &lt;Text style={{ fontSize: 12, color: '#6c737b', lineHeight: 1.5 }}&gt;融合菜出品与创新，把中西手法捏进同一道菜。&lt;/Text&gt;&#10;  &lt;/Box&gt;&#10;&#10;  &lt;Box style={{ position: 'absolute', left: 130, top: 668, width: 1080, flexDirection: 'row', alignItems: 'center', gap: 12 }}&gt;&#10;    &lt;Box style={{ width: 3, height: 14, background: '#8FBDD7' }} /&gt;&#10;    &lt;Text style={{ fontSize: 11, color: '#8d949c', letterSpacing: 0.6 }}&gt;&#10;      2010 年入行于燕郊生态园酒店；另任河南周来顺餐饮（湘悦湘菜小馆 / 悦丰源）双品牌总厨，同时统管两个品牌的出品与厨房团队。&#10;    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33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34" name="" descr="{&quot;isTemplate&quot;:true,&quot;type&quot;:&quot;text&quot;}"/>
          <p:cNvSpPr txBox="1"/>
          <p:nvPr/>
        </p:nvSpPr>
        <p:spPr>
          <a:xfrm rot="0" flipH="0" flipV="0">
            <a:off x="5353050" y="419100"/>
            <a:ext cx="14859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spc="375">
                <a:solidFill>
                  <a:srgbClr val="25272B"/>
                </a:solidFill>
                <a:latin typeface="Microsoft YaHei"/>
                <a:ea typeface="Microsoft YaHei"/>
              </a:rPr>
              <a:t>岗位经历</a:t>
            </a:r>
            <a:endParaRPr/>
          </a:p>
        </p:txBody>
      </p:sp>
      <p:sp>
        <p:nvSpPr>
          <p:cNvPr id="135" name="" descr="{&quot;isTemplate&quot;:true,&quot;type&quot;:&quot;text&quot;}"/>
          <p:cNvSpPr txBox="1"/>
          <p:nvPr/>
        </p:nvSpPr>
        <p:spPr>
          <a:xfrm rot="0" flipH="0" flipV="0">
            <a:off x="4943475" y="895350"/>
            <a:ext cx="231457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AA1A8"/>
                </a:solidFill>
                <a:latin typeface="Microsoft YaHei"/>
                <a:ea typeface="Microsoft YaHei"/>
              </a:rPr>
              <a:t>WORK EXPERIENCE · 2012 — NOW</a:t>
            </a:r>
            <a:endParaRPr/>
          </a:p>
        </p:txBody>
      </p:sp>
      <p:sp>
        <p:nvSpPr>
          <p:cNvPr id="136" name=""/>
          <p:cNvSpPr/>
          <p:nvPr/>
        </p:nvSpPr>
        <p:spPr>
          <a:xfrm rot="0" flipH="0" flipV="0">
            <a:off x="2905125" y="1524000"/>
            <a:ext cx="19050" cy="4629150"/>
          </a:xfrm>
          <a:prstGeom prst="rect">
            <a:avLst/>
          </a:prstGeom>
          <a:solidFill>
            <a:srgbClr val="D6E3EE"/>
          </a:solidFill>
          <a:ln/>
        </p:spPr>
        <p:txBody>
          <a:bodyPr/>
          <a:p/>
        </p:txBody>
      </p:sp>
      <p:sp>
        <p:nvSpPr>
          <p:cNvPr id="137" name="" descr="{&quot;isTemplate&quot;:true,&quot;type&quot;:&quot;text&quot;}"/>
          <p:cNvSpPr txBox="1"/>
          <p:nvPr/>
        </p:nvSpPr>
        <p:spPr>
          <a:xfrm rot="0" flipH="0" flipV="0">
            <a:off x="1819275" y="1409700"/>
            <a:ext cx="9048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60">
                <a:solidFill>
                  <a:srgbClr val="11598F"/>
                </a:solidFill>
                <a:latin typeface="Microsoft YaHei"/>
                <a:ea typeface="Microsoft YaHei"/>
              </a:rPr>
              <a:t>2012—2013</a:t>
            </a:r>
            <a:endParaRPr/>
          </a:p>
        </p:txBody>
      </p:sp>
      <p:sp>
        <p:nvSpPr>
          <p:cNvPr id="138" name=""/>
          <p:cNvSpPr/>
          <p:nvPr/>
        </p:nvSpPr>
        <p:spPr>
          <a:xfrm rot="0" flipH="0" flipV="0">
            <a:off x="2857500" y="16192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11598F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39" name="" descr="{&quot;isTemplate&quot;:true,&quot;type&quot;:&quot;text&quot;}"/>
          <p:cNvSpPr txBox="1"/>
          <p:nvPr/>
        </p:nvSpPr>
        <p:spPr>
          <a:xfrm rot="0" flipH="0" flipV="0">
            <a:off x="3238500" y="1428750"/>
            <a:ext cx="15430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75">
                <a:solidFill>
                  <a:srgbClr val="25272B"/>
                </a:solidFill>
                <a:latin typeface="Microsoft YaHei"/>
                <a:ea typeface="Microsoft YaHei"/>
              </a:rPr>
              <a:t>廊坊万达希尔顿酒店</a:t>
            </a:r>
            <a:endParaRPr/>
          </a:p>
        </p:txBody>
      </p:sp>
      <p:sp>
        <p:nvSpPr>
          <p:cNvPr id="140" name="" descr="{&quot;isTemplate&quot;:true,&quot;type&quot;:&quot;text&quot;}"/>
          <p:cNvSpPr txBox="1"/>
          <p:nvPr/>
        </p:nvSpPr>
        <p:spPr>
          <a:xfrm rot="0" flipH="0" flipV="0">
            <a:off x="4914900" y="1428750"/>
            <a:ext cx="8001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75">
                <a:solidFill>
                  <a:srgbClr val="11598F"/>
                </a:solidFill>
                <a:latin typeface="Microsoft YaHei"/>
                <a:ea typeface="Microsoft YaHei"/>
              </a:rPr>
              <a:t>中餐烹饪厨师</a:t>
            </a:r>
            <a:endParaRPr/>
          </a:p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3238500" y="1695450"/>
            <a:ext cx="819150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C737B"/>
                </a:solidFill>
                <a:latin typeface="Microsoft YaHei"/>
                <a:ea typeface="Microsoft YaHei"/>
              </a:rPr>
              <a:t>第一次弄明白什么叫「标准」——出品、温度、时间，都有人盯着。</a:t>
            </a:r>
            <a:endParaRPr/>
          </a:p>
        </p:txBody>
      </p:sp>
      <p:sp>
        <p:nvSpPr>
          <p:cNvPr id="142" name="" descr="{&quot;isTemplate&quot;:true,&quot;type&quot;:&quot;text&quot;}"/>
          <p:cNvSpPr txBox="1"/>
          <p:nvPr/>
        </p:nvSpPr>
        <p:spPr>
          <a:xfrm rot="0" flipH="0" flipV="0">
            <a:off x="1819275" y="2228850"/>
            <a:ext cx="9048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60">
                <a:solidFill>
                  <a:srgbClr val="11598F"/>
                </a:solidFill>
                <a:latin typeface="Microsoft YaHei"/>
                <a:ea typeface="Microsoft YaHei"/>
              </a:rPr>
              <a:t>2013—2015</a:t>
            </a:r>
            <a:endParaRPr/>
          </a:p>
        </p:txBody>
      </p:sp>
      <p:sp>
        <p:nvSpPr>
          <p:cNvPr id="143" name=""/>
          <p:cNvSpPr/>
          <p:nvPr/>
        </p:nvSpPr>
        <p:spPr>
          <a:xfrm rot="0" flipH="0" flipV="0">
            <a:off x="2857500" y="24384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8FBDD7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44" name="" descr="{&quot;isTemplate&quot;:true,&quot;type&quot;:&quot;text&quot;}"/>
          <p:cNvSpPr txBox="1"/>
          <p:nvPr/>
        </p:nvSpPr>
        <p:spPr>
          <a:xfrm rot="0" flipH="0" flipV="0">
            <a:off x="3238500" y="2247900"/>
            <a:ext cx="24003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75">
                <a:solidFill>
                  <a:srgbClr val="25272B"/>
                </a:solidFill>
                <a:latin typeface="Microsoft YaHei"/>
                <a:ea typeface="Microsoft YaHei"/>
              </a:rPr>
              <a:t>北京礼信年年（中建二局项目）</a:t>
            </a:r>
            <a:endParaRPr/>
          </a:p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5772150" y="2247900"/>
            <a:ext cx="4000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75">
                <a:solidFill>
                  <a:srgbClr val="11598F"/>
                </a:solidFill>
                <a:latin typeface="Microsoft YaHei"/>
                <a:ea typeface="Microsoft YaHei"/>
              </a:rPr>
              <a:t>厨师长</a:t>
            </a:r>
            <a:endParaRPr/>
          </a:p>
        </p:txBody>
      </p:sp>
      <p:sp>
        <p:nvSpPr>
          <p:cNvPr id="146" name="" descr="{&quot;isTemplate&quot;:true,&quot;type&quot;:&quot;text&quot;}"/>
          <p:cNvSpPr txBox="1"/>
          <p:nvPr/>
        </p:nvSpPr>
        <p:spPr>
          <a:xfrm rot="0" flipH="0" flipV="0">
            <a:off x="3238500" y="2514600"/>
            <a:ext cx="819150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C737B"/>
                </a:solidFill>
                <a:latin typeface="Microsoft YaHei"/>
                <a:ea typeface="Microsoft YaHei"/>
              </a:rPr>
              <a:t>管厨房日常运营、食品安全与卫生，带学徒上手。</a:t>
            </a:r>
            <a:endParaRPr/>
          </a:p>
        </p:txBody>
      </p:sp>
      <p:sp>
        <p:nvSpPr>
          <p:cNvPr id="147" name="" descr="{&quot;isTemplate&quot;:true,&quot;type&quot;:&quot;text&quot;}"/>
          <p:cNvSpPr txBox="1"/>
          <p:nvPr/>
        </p:nvSpPr>
        <p:spPr>
          <a:xfrm rot="0" flipH="0" flipV="0">
            <a:off x="1819275" y="3048000"/>
            <a:ext cx="9048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60">
                <a:solidFill>
                  <a:srgbClr val="11598F"/>
                </a:solidFill>
                <a:latin typeface="Microsoft YaHei"/>
                <a:ea typeface="Microsoft YaHei"/>
              </a:rPr>
              <a:t>2015—2017</a:t>
            </a:r>
            <a:endParaRPr/>
          </a:p>
        </p:txBody>
      </p:sp>
      <p:sp>
        <p:nvSpPr>
          <p:cNvPr id="148" name=""/>
          <p:cNvSpPr/>
          <p:nvPr/>
        </p:nvSpPr>
        <p:spPr>
          <a:xfrm rot="0" flipH="0" flipV="0">
            <a:off x="2857500" y="32575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11598F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3238500" y="3067050"/>
            <a:ext cx="13716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75">
                <a:solidFill>
                  <a:srgbClr val="25272B"/>
                </a:solidFill>
                <a:latin typeface="Microsoft YaHei"/>
                <a:ea typeface="Microsoft YaHei"/>
              </a:rPr>
              <a:t>东湖别墅私人会所</a:t>
            </a:r>
            <a:endParaRPr/>
          </a:p>
        </p:txBody>
      </p:sp>
      <p:sp>
        <p:nvSpPr>
          <p:cNvPr id="150" name="" descr="{&quot;isTemplate&quot;:true,&quot;type&quot;:&quot;text&quot;}"/>
          <p:cNvSpPr txBox="1"/>
          <p:nvPr/>
        </p:nvSpPr>
        <p:spPr>
          <a:xfrm rot="0" flipH="0" flipV="0">
            <a:off x="4743450" y="3067050"/>
            <a:ext cx="266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75">
                <a:solidFill>
                  <a:srgbClr val="11598F"/>
                </a:solidFill>
                <a:latin typeface="Microsoft YaHei"/>
                <a:ea typeface="Microsoft YaHei"/>
              </a:rPr>
              <a:t>主厨</a:t>
            </a:r>
            <a:endParaRPr/>
          </a:p>
        </p:txBody>
      </p:sp>
      <p:sp>
        <p:nvSpPr>
          <p:cNvPr id="151" name="" descr="{&quot;isTemplate&quot;:true,&quot;type&quot;:&quot;text&quot;}"/>
          <p:cNvSpPr txBox="1"/>
          <p:nvPr/>
        </p:nvSpPr>
        <p:spPr>
          <a:xfrm rot="0" flipH="0" flipV="0">
            <a:off x="3238500" y="3333750"/>
            <a:ext cx="819150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C737B"/>
                </a:solidFill>
                <a:latin typeface="Microsoft YaHei"/>
                <a:ea typeface="Microsoft YaHei"/>
              </a:rPr>
              <a:t>学会看人下菜单：商务宴和家宴，火候、分量、摆盘都不同。</a:t>
            </a:r>
            <a:endParaRPr/>
          </a:p>
        </p:txBody>
      </p:sp>
      <p:sp>
        <p:nvSpPr>
          <p:cNvPr id="152" name="" descr="{&quot;isTemplate&quot;:true,&quot;type&quot;:&quot;text&quot;}"/>
          <p:cNvSpPr txBox="1"/>
          <p:nvPr/>
        </p:nvSpPr>
        <p:spPr>
          <a:xfrm rot="0" flipH="0" flipV="0">
            <a:off x="1819275" y="3867150"/>
            <a:ext cx="9048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60">
                <a:solidFill>
                  <a:srgbClr val="11598F"/>
                </a:solidFill>
                <a:latin typeface="Microsoft YaHei"/>
                <a:ea typeface="Microsoft YaHei"/>
              </a:rPr>
              <a:t>2018—2020</a:t>
            </a:r>
            <a:endParaRPr/>
          </a:p>
        </p:txBody>
      </p:sp>
      <p:sp>
        <p:nvSpPr>
          <p:cNvPr id="153" name=""/>
          <p:cNvSpPr/>
          <p:nvPr/>
        </p:nvSpPr>
        <p:spPr>
          <a:xfrm rot="0" flipH="0" flipV="0">
            <a:off x="2857500" y="40767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8FBDD7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54" name="" descr="{&quot;isTemplate&quot;:true,&quot;type&quot;:&quot;text&quot;}"/>
          <p:cNvSpPr txBox="1"/>
          <p:nvPr/>
        </p:nvSpPr>
        <p:spPr>
          <a:xfrm rot="0" flipH="0" flipV="0">
            <a:off x="3238500" y="3886200"/>
            <a:ext cx="20574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75">
                <a:solidFill>
                  <a:srgbClr val="25272B"/>
                </a:solidFill>
                <a:latin typeface="Microsoft YaHei"/>
                <a:ea typeface="Microsoft YaHei"/>
              </a:rPr>
              <a:t>北京思家餐饮（小恒水饺）</a:t>
            </a:r>
            <a:endParaRPr/>
          </a:p>
        </p:txBody>
      </p:sp>
      <p:sp>
        <p:nvSpPr>
          <p:cNvPr id="155" name="" descr="{&quot;isTemplate&quot;:true,&quot;type&quot;:&quot;text&quot;}"/>
          <p:cNvSpPr txBox="1"/>
          <p:nvPr/>
        </p:nvSpPr>
        <p:spPr>
          <a:xfrm rot="0" flipH="0" flipV="0">
            <a:off x="5429250" y="3886200"/>
            <a:ext cx="5334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75">
                <a:solidFill>
                  <a:srgbClr val="11598F"/>
                </a:solidFill>
                <a:latin typeface="Microsoft YaHei"/>
                <a:ea typeface="Microsoft YaHei"/>
              </a:rPr>
              <a:t>研发主管</a:t>
            </a:r>
            <a:endParaRPr/>
          </a:p>
        </p:txBody>
      </p:sp>
      <p:sp>
        <p:nvSpPr>
          <p:cNvPr id="156" name="" descr="{&quot;isTemplate&quot;:true,&quot;type&quot;:&quot;text&quot;}"/>
          <p:cNvSpPr txBox="1"/>
          <p:nvPr/>
        </p:nvSpPr>
        <p:spPr>
          <a:xfrm rot="0" flipH="0" flipV="0">
            <a:off x="3238500" y="4152900"/>
            <a:ext cx="819150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C737B"/>
                </a:solidFill>
                <a:latin typeface="Microsoft YaHei"/>
                <a:ea typeface="Microsoft YaHei"/>
              </a:rPr>
              <a:t>把「我觉得好吃」拆成配方、克数、工艺，让一百家店一个味。</a:t>
            </a:r>
            <a:endParaRPr/>
          </a:p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1819275" y="4686300"/>
            <a:ext cx="9048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60">
                <a:solidFill>
                  <a:srgbClr val="11598F"/>
                </a:solidFill>
                <a:latin typeface="Microsoft YaHei"/>
                <a:ea typeface="Microsoft YaHei"/>
              </a:rPr>
              <a:t>2021—2025</a:t>
            </a:r>
            <a:endParaRPr/>
          </a:p>
        </p:txBody>
      </p:sp>
      <p:sp>
        <p:nvSpPr>
          <p:cNvPr id="158" name=""/>
          <p:cNvSpPr/>
          <p:nvPr/>
        </p:nvSpPr>
        <p:spPr>
          <a:xfrm rot="0" flipH="0" flipV="0">
            <a:off x="2857500" y="48958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11598F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59" name="" descr="{&quot;isTemplate&quot;:true,&quot;type&quot;:&quot;text&quot;}"/>
          <p:cNvSpPr txBox="1"/>
          <p:nvPr/>
        </p:nvSpPr>
        <p:spPr>
          <a:xfrm rot="0" flipH="0" flipV="0">
            <a:off x="3238500" y="4705350"/>
            <a:ext cx="6858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75">
                <a:solidFill>
                  <a:srgbClr val="25272B"/>
                </a:solidFill>
                <a:latin typeface="Microsoft YaHei"/>
                <a:ea typeface="Microsoft YaHei"/>
              </a:rPr>
              <a:t>私人会所</a:t>
            </a:r>
            <a:endParaRPr/>
          </a:p>
        </p:txBody>
      </p:sp>
      <p:sp>
        <p:nvSpPr>
          <p:cNvPr id="160" name="" descr="{&quot;isTemplate&quot;:true,&quot;type&quot;:&quot;text&quot;}"/>
          <p:cNvSpPr txBox="1"/>
          <p:nvPr/>
        </p:nvSpPr>
        <p:spPr>
          <a:xfrm rot="0" flipH="0" flipV="0">
            <a:off x="4057650" y="4705350"/>
            <a:ext cx="266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75">
                <a:solidFill>
                  <a:srgbClr val="11598F"/>
                </a:solidFill>
                <a:latin typeface="Microsoft YaHei"/>
                <a:ea typeface="Microsoft YaHei"/>
              </a:rPr>
              <a:t>主厨</a:t>
            </a:r>
            <a:endParaRPr/>
          </a:p>
        </p:txBody>
      </p:sp>
      <p:sp>
        <p:nvSpPr>
          <p:cNvPr id="161" name="" descr="{&quot;isTemplate&quot;:true,&quot;type&quot;:&quot;text&quot;}"/>
          <p:cNvSpPr txBox="1"/>
          <p:nvPr/>
        </p:nvSpPr>
        <p:spPr>
          <a:xfrm rot="0" flipH="0" flipV="0">
            <a:off x="3238500" y="4972050"/>
            <a:ext cx="819150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C737B"/>
                </a:solidFill>
                <a:latin typeface="Microsoft YaHei"/>
                <a:ea typeface="Microsoft YaHei"/>
              </a:rPr>
              <a:t>定菜单、管团队、按客户改菜，出品质量稳定在高位。</a:t>
            </a:r>
            <a:endParaRPr/>
          </a:p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1866900" y="5505450"/>
            <a:ext cx="857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60">
                <a:solidFill>
                  <a:srgbClr val="11598F"/>
                </a:solidFill>
                <a:latin typeface="Microsoft YaHei"/>
                <a:ea typeface="Microsoft YaHei"/>
              </a:rPr>
              <a:t>2025—</a:t>
            </a:r>
            <a:r>
              <a:rPr lang="zh-CN" sz="1200" spc="60">
                <a:solidFill>
                  <a:srgbClr val="11598F"/>
                </a:solidFill>
                <a:latin typeface="Microsoft YaHei"/>
                <a:ea typeface="Microsoft YaHei"/>
              </a:rPr>
              <a:t>至今</a:t>
            </a:r>
            <a:endParaRPr/>
          </a:p>
        </p:txBody>
      </p:sp>
      <p:sp>
        <p:nvSpPr>
          <p:cNvPr id="163" name=""/>
          <p:cNvSpPr/>
          <p:nvPr/>
        </p:nvSpPr>
        <p:spPr>
          <a:xfrm rot="0" flipH="0" flipV="0">
            <a:off x="2857500" y="57150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8FBDD7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64" name="" descr="{&quot;isTemplate&quot;:true,&quot;type&quot;:&quot;text&quot;}"/>
          <p:cNvSpPr txBox="1"/>
          <p:nvPr/>
        </p:nvSpPr>
        <p:spPr>
          <a:xfrm rot="0" flipH="0" flipV="0">
            <a:off x="3238500" y="5524500"/>
            <a:ext cx="6858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75">
                <a:solidFill>
                  <a:srgbClr val="25272B"/>
                </a:solidFill>
                <a:latin typeface="Microsoft YaHei"/>
                <a:ea typeface="Microsoft YaHei"/>
              </a:rPr>
              <a:t>院子酒店</a:t>
            </a:r>
            <a:endParaRPr/>
          </a:p>
        </p:txBody>
      </p:sp>
      <p:sp>
        <p:nvSpPr>
          <p:cNvPr id="165" name="" descr="{&quot;isTemplate&quot;:true,&quot;type&quot;:&quot;text&quot;}"/>
          <p:cNvSpPr txBox="1"/>
          <p:nvPr/>
        </p:nvSpPr>
        <p:spPr>
          <a:xfrm rot="0" flipH="0" flipV="0">
            <a:off x="4057650" y="5524500"/>
            <a:ext cx="8001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75">
                <a:solidFill>
                  <a:srgbClr val="11598F"/>
                </a:solidFill>
                <a:latin typeface="Microsoft YaHei"/>
                <a:ea typeface="Microsoft YaHei"/>
              </a:rPr>
              <a:t>融合菜烹饪师</a:t>
            </a:r>
            <a:endParaRPr/>
          </a:p>
        </p:txBody>
      </p:sp>
      <p:sp>
        <p:nvSpPr>
          <p:cNvPr id="166" name="" descr="{&quot;isTemplate&quot;:true,&quot;type&quot;:&quot;text&quot;}"/>
          <p:cNvSpPr txBox="1"/>
          <p:nvPr/>
        </p:nvSpPr>
        <p:spPr>
          <a:xfrm rot="0" flipH="0" flipV="0">
            <a:off x="3238500" y="5791200"/>
            <a:ext cx="8191500" cy="2095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00">
                <a:solidFill>
                  <a:srgbClr val="6C737B"/>
                </a:solidFill>
                <a:latin typeface="Microsoft YaHei"/>
                <a:ea typeface="Microsoft YaHei"/>
              </a:rPr>
              <a:t>融合菜出品与创新，把中西手法捏进同一道菜。</a:t>
            </a:r>
            <a:endParaRPr/>
          </a:p>
        </p:txBody>
      </p:sp>
      <p:sp>
        <p:nvSpPr>
          <p:cNvPr id="167" name=""/>
          <p:cNvSpPr/>
          <p:nvPr/>
        </p:nvSpPr>
        <p:spPr>
          <a:xfrm rot="0" flipH="0" flipV="0">
            <a:off x="1238250" y="6362700"/>
            <a:ext cx="28575" cy="133350"/>
          </a:xfrm>
          <a:prstGeom prst="rect">
            <a:avLst/>
          </a:prstGeom>
          <a:solidFill>
            <a:srgbClr val="8FBDD7"/>
          </a:solidFill>
          <a:ln/>
        </p:spPr>
        <p:txBody>
          <a:bodyPr/>
          <a:p/>
        </p:txBody>
      </p:sp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1381125" y="6362700"/>
            <a:ext cx="64770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45">
                <a:solidFill>
                  <a:srgbClr val="8D949C"/>
                </a:solidFill>
                <a:latin typeface="Microsoft YaHei"/>
                <a:ea typeface="Microsoft YaHei"/>
              </a:rPr>
              <a:t xml:space="preserve">2010 </a:t>
            </a:r>
            <a:r>
              <a:rPr lang="zh-CN" sz="825" spc="45">
                <a:solidFill>
                  <a:srgbClr val="8D949C"/>
                </a:solidFill>
                <a:latin typeface="Microsoft YaHei"/>
                <a:ea typeface="Microsoft YaHei"/>
              </a:rPr>
              <a:t>年入行于燕郊生态园酒店；另任河南周来顺餐饮（湘悦湘菜小馆</a:t>
            </a:r>
            <a:r>
              <a:rPr lang="en-US" sz="825" spc="45">
                <a:solidFill>
                  <a:srgbClr val="8D949C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825" spc="45">
                <a:solidFill>
                  <a:srgbClr val="8D949C"/>
                </a:solidFill>
                <a:latin typeface="Microsoft YaHei"/>
                <a:ea typeface="Microsoft YaHei"/>
              </a:rPr>
              <a:t>悦丰源）双品牌总厨，同时统管两个品牌的出品与厨房团队。</a:t>
            </a:r>
            <a:endParaRPr/>
          </a:p>
        </p:txBody>
      </p:sp>
    </p:spTree>
  </p:cSld>
</p:sld>
</file>

<file path=ppt/slides/slide7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71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72" name=""/>
          <p:cNvSpPr/>
          <p:nvPr/>
        </p:nvSpPr>
        <p:spPr>
          <a:xfrm rot="0" flipH="0" flipV="0">
            <a:off x="5562600" y="1409700"/>
            <a:ext cx="1066800" cy="1066800"/>
          </a:xfrm>
          <a:prstGeom prst="roundRect">
            <a:avLst>
              <a:gd name="adj" fmla="val 50000"/>
            </a:avLst>
          </a:prstGeom>
          <a:solidFill>
            <a:srgbClr val="11598F"/>
          </a:solidFill>
          <a:ln/>
        </p:spPr>
        <p:txBody>
          <a:bodyPr/>
          <a:p>
            <a:pPr/>
            <a:endParaRPr/>
          </a:p>
        </p:txBody>
      </p:sp>
      <p:sp>
        <p:nvSpPr>
          <p:cNvPr id="173" name="" descr="{&quot;isTemplate&quot;:true,&quot;type&quot;:&quot;text&quot;}"/>
          <p:cNvSpPr txBox="1"/>
          <p:nvPr/>
        </p:nvSpPr>
        <p:spPr>
          <a:xfrm rot="0" flipH="0" flipV="0">
            <a:off x="5867400" y="1676400"/>
            <a:ext cx="457200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450" spc="150">
                <a:solidFill>
                  <a:srgbClr val="FFFFFF"/>
                </a:solidFill>
                <a:latin typeface="Microsoft YaHei"/>
                <a:ea typeface="Microsoft YaHei"/>
              </a:rPr>
              <a:t>叁</a:t>
            </a:r>
            <a:endParaRPr/>
          </a:p>
        </p:txBody>
      </p:sp>
      <p:sp>
        <p:nvSpPr>
          <p:cNvPr id="174" name="" descr="{&quot;isTemplate&quot;:true,&quot;type&quot;:&quot;text&quot;}"/>
          <p:cNvSpPr txBox="1"/>
          <p:nvPr/>
        </p:nvSpPr>
        <p:spPr>
          <a:xfrm rot="0" flipH="0" flipV="0">
            <a:off x="4953000" y="2800350"/>
            <a:ext cx="2286000" cy="571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750" spc="750">
                <a:solidFill>
                  <a:srgbClr val="25272B"/>
                </a:solidFill>
                <a:latin typeface="Microsoft YaHei"/>
                <a:ea typeface="Microsoft YaHei"/>
              </a:rPr>
              <a:t>作品展示</a:t>
            </a:r>
            <a:endParaRPr/>
          </a:p>
        </p:txBody>
      </p:sp>
      <p:sp>
        <p:nvSpPr>
          <p:cNvPr id="175" name=""/>
          <p:cNvSpPr/>
          <p:nvPr/>
        </p:nvSpPr>
        <p:spPr>
          <a:xfrm rot="0" flipH="0" flipV="0">
            <a:off x="5905500" y="3695700"/>
            <a:ext cx="381000" cy="38100"/>
          </a:xfrm>
          <a:prstGeom prst="rect">
            <a:avLst/>
          </a:prstGeom>
          <a:solidFill>
            <a:srgbClr val="11598F"/>
          </a:solidFill>
          <a:ln/>
        </p:spPr>
        <p:txBody>
          <a:bodyPr/>
          <a:p>
            <a:pPr/>
            <a:endParaRPr/>
          </a:p>
        </p:txBody>
      </p:sp>
      <p:sp>
        <p:nvSpPr>
          <p:cNvPr id="176" name="" descr="{&quot;isTemplate&quot;:true,&quot;type&quot;:&quot;text&quot;}"/>
          <p:cNvSpPr txBox="1"/>
          <p:nvPr/>
        </p:nvSpPr>
        <p:spPr>
          <a:xfrm rot="0" flipH="0" flipV="0">
            <a:off x="5019675" y="4057650"/>
            <a:ext cx="21621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90">
                <a:solidFill>
                  <a:srgbClr val="5D646C"/>
                </a:solidFill>
                <a:latin typeface="Microsoft YaHei"/>
                <a:ea typeface="Microsoft YaHei"/>
              </a:rPr>
              <a:t>二十三道本人出品实拍，未调色</a:t>
            </a:r>
            <a:endParaRPr/>
          </a:p>
        </p:txBody>
      </p:sp>
      <p:sp>
        <p:nvSpPr>
          <p:cNvPr id="177" name="" descr="{&quot;isTemplate&quot;:true,&quot;type&quot;:&quot;text&quot;}"/>
          <p:cNvSpPr txBox="1"/>
          <p:nvPr/>
        </p:nvSpPr>
        <p:spPr>
          <a:xfrm rot="0" flipH="0" flipV="0">
            <a:off x="5667375" y="4552950"/>
            <a:ext cx="86677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AA1A8"/>
                </a:solidFill>
                <a:latin typeface="Microsoft YaHei"/>
                <a:ea typeface="Microsoft YaHei"/>
              </a:rPr>
              <a:t>PORTFOLIO</a:t>
            </a:r>
            <a:endParaRPr/>
          </a:p>
        </p:txBody>
      </p:sp>
    </p:spTree>
  </p:cSld>
</p:sld>
</file>

<file path=ppt/slides/slide8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178" name="" descr="&lt;Slide style={{ width: 1280, height: 720, padding: 0, background: '#ffffff', position: 'relative', overflow: 'hidden' }}&gt;&#10;&#10;  &lt;Image src=&quot;assets/bg-page2.jpg&quot; style={{ position: 'absolute', left: 0, top: 0, width: 1280, height: 720, objectFit: 'cover' }} /&gt;&#10;&#10;  &lt;Box style={{ position: 'absolute', left: 0, top: 40, width: 1280, alignItems: 'center', gap: 9 }}&gt;&#10;    &lt;Text style={{ fontSize: 34, color: '#25272b', letterSpacing: 5 }}&gt;作品展示&lt;/Text&gt;&#10;    &lt;Text style={{ fontSize: 11, color: '#9aa1a8', letterSpacing: 2 }}&gt;PORTFOLIO · 1 / 2&lt;/Text&gt;&#10;  &lt;/Box&gt;&#10;&#10;  &lt;Box style={{ position: 'absolute', left: 80, top: 146, width: 272, height: 196, overflow: 'hidden', background: '#eef3f7' }}&gt;&#10;    &lt;Image src=&quot;assets/d01.jpg&quot; style={{ width: 272, height: 196, objectFit: 'cover' }} /&gt;&#10;  &lt;/Box&gt;&#10;  &lt;Box style={{ position: 'absolute', left: 80, top: 348, width: 272 }}&gt;&#10;    &lt;Text style={{ fontSize: 11, color: '#5d646c', letterSpacing: 0.6 }}&gt;东坡肉 · 慢火收汁&lt;/Text&gt;&#10;  &lt;/Box&gt;&#10;  &lt;Box style={{ position: 'absolute', left: 368, top: 146, width: 272, height: 196, overflow: 'hidden', background: '#eef3f7' }}&gt;&#10;    &lt;Image src=&quot;assets/d07.jpg&quot; style={{ width: 272, height: 196, objectFit: 'cover' }} /&gt;&#10;  &lt;/Box&gt;&#10;  &lt;Box style={{ position: 'absolute', left: 368, top: 348, width: 272 }}&gt;&#10;    &lt;Text style={{ fontSize: 11, color: '#5d646c', letterSpacing: 0.6 }}&gt;金汤菊花鱼&lt;/Text&gt;&#10;  &lt;/Box&gt;&#10;  &lt;Box style={{ position: 'absolute', left: 656, top: 146, width: 272, height: 196, overflow: 'hidden', background: '#eef3f7' }}&gt;&#10;    &lt;Image src=&quot;assets/d14.jpg&quot; style={{ width: 272, height: 196, objectFit: 'cover' }} /&gt;&#10;  &lt;/Box&gt;&#10;  &lt;Box style={{ position: 'absolute', left: 656, top: 348, width: 272 }}&gt;&#10;    &lt;Text style={{ fontSize: 11, color: '#5d646c', letterSpacing: 0.6 }}&gt;三文鱼刺身拼盘&lt;/Text&gt;&#10;  &lt;/Box&gt;&#10;  &lt;Box style={{ position: 'absolute', left: 944, top: 146, width: 272, height: 196, overflow: 'hidden', background: '#eef3f7' }}&gt;&#10;    &lt;Image src=&quot;assets/d13.jpg&quot; style={{ width: 272, height: 196, objectFit: 'cover' }} /&gt;&#10;  &lt;/Box&gt;&#10;  &lt;Box style={{ position: 'absolute', left: 944, top: 348, width: 272 }}&gt;&#10;    &lt;Text style={{ fontSize: 11, color: '#5d646c', letterSpacing: 0.6 }}&gt;五彩时蔬丝&lt;/Text&gt;&#10;  &lt;/Box&gt;&#10;  &lt;Box style={{ position: 'absolute', left: 80, top: 372, width: 272, height: 196, overflow: 'hidden', background: '#eef3f7' }}&gt;&#10;    &lt;Image src=&quot;assets/d02.jpg&quot; style={{ width: 272, height: 196, objectFit: 'cover' }} /&gt;&#10;  &lt;/Box&gt;&#10;  &lt;Box style={{ position: 'absolute', left: 80, top: 574, width: 272 }}&gt;&#10;    &lt;Text style={{ fontSize: 11, color: '#5d646c', letterSpacing: 0.6 }}&gt;红汤焗花蟹&lt;/Text&gt;&#10;  &lt;/Box&gt;&#10;  &lt;Box style={{ position: 'absolute', left: 368, top: 372, width: 272, height: 196, overflow: 'hidden', background: '#eef3f7' }}&gt;&#10;    &lt;Image src=&quot;assets/d15.jpg&quot; style={{ width: 272, height: 196, objectFit: 'cover' }} /&gt;&#10;  &lt;/Box&gt;&#10;  &lt;Box style={{ position: 'absolute', left: 368, top: 574, width: 272 }}&gt;&#10;    &lt;Text style={{ fontSize: 11, color: '#5d646c', letterSpacing: 0.6 }}&gt;金汤蒜蓉虾&lt;/Text&gt;&#10;  &lt;/Box&gt;&#10;  &lt;Box style={{ position: 'absolute', left: 656, top: 372, width: 272, height: 196, overflow: 'hidden', background: '#eef3f7' }}&gt;&#10;    &lt;Image src=&quot;assets/d12.jpg&quot; style={{ width: 272, height: 196, objectFit: 'cover' }} /&gt;&#10;  &lt;/Box&gt;&#10;  &lt;Box style={{ position: 'absolute', left: 656, top: 574, width: 272 }}&gt;&#10;    &lt;Text style={{ fontSize: 11, color: '#5d646c', letterSpacing: 0.6 }}&gt;红油水晶肴肉&lt;/Text&gt;&#10;  &lt;/Box&gt;&#10;  &lt;Box style={{ position: 'absolute', left: 944, top: 372, width: 272, height: 196, overflow: 'hidden', background: '#eef3f7' }}&gt;&#10;    &lt;Image src=&quot;assets/d05.jpg&quot; style={{ width: 272, height: 196, objectFit: 'cover' }} /&gt;&#10;  &lt;/Box&gt;&#10;  &lt;Box style={{ position: 'absolute', left: 944, top: 574, width: 272 }}&gt;&#10;    &lt;Text style={{ fontSize: 11, color: '#5d646c', letterSpacing: 0.6 }}&gt;小炒黄牛肉&lt;/Text&gt;&#10;  &lt;/Box&gt;&#10;&#10;  &lt;Box style={{ position: 'absolute', left: 80, top: 664, width: 1120 }}&gt;&#10;    &lt;Text style={{ fontSize: 10.5, color: '#9aa1a8', letterSpacing: 0.5 }}&gt;&#10;      以上为本人到岗期间出品实拍，未做调色重制；菜名以所在门店菜单为准。&#10;    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80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81" name="" descr="{&quot;isTemplate&quot;:true,&quot;type&quot;:&quot;text&quot;}"/>
          <p:cNvSpPr txBox="1"/>
          <p:nvPr/>
        </p:nvSpPr>
        <p:spPr>
          <a:xfrm rot="0" flipH="0" flipV="0">
            <a:off x="5353050" y="381000"/>
            <a:ext cx="14859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spc="375">
                <a:solidFill>
                  <a:srgbClr val="25272B"/>
                </a:solidFill>
                <a:latin typeface="Microsoft YaHei"/>
                <a:ea typeface="Microsoft YaHei"/>
              </a:rPr>
              <a:t>作品展示</a:t>
            </a:r>
            <a:endParaRPr/>
          </a:p>
        </p:txBody>
      </p:sp>
      <p:sp>
        <p:nvSpPr>
          <p:cNvPr id="182" name="" descr="{&quot;isTemplate&quot;:true,&quot;type&quot;:&quot;text&quot;}"/>
          <p:cNvSpPr txBox="1"/>
          <p:nvPr/>
        </p:nvSpPr>
        <p:spPr>
          <a:xfrm rot="0" flipH="0" flipV="0">
            <a:off x="5486400" y="857250"/>
            <a:ext cx="122872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AA1A8"/>
                </a:solidFill>
                <a:latin typeface="Microsoft YaHei"/>
                <a:ea typeface="Microsoft YaHei"/>
              </a:rPr>
              <a:t>PORTFOLIO · 1 / 2</a:t>
            </a:r>
            <a:endParaRPr/>
          </a:p>
        </p:txBody>
      </p:sp>
      <p:sp>
        <p:nvSpPr>
          <p:cNvPr id="183" name=""/>
          <p:cNvSpPr/>
          <p:nvPr/>
        </p:nvSpPr>
        <p:spPr>
          <a:xfrm rot="0" flipH="0" flipV="0">
            <a:off x="762000" y="139065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184" name=""/>
          <p:cNvPicPr>
            <a:picLocks noChangeAspect="1"/>
          </p:cNvPicPr>
          <p:nvPr/>
        </p:nvPicPr>
        <p:blipFill>
          <a:blip r:embed="rId2"/>
          <a:srcRect l="11093" t="0" r="11093" b="0"/>
          <a:stretch>
            <a:fillRect/>
          </a:stretch>
        </p:blipFill>
        <p:spPr>
          <a:xfrm rot="0" flipH="0" flipV="0">
            <a:off x="762000" y="1390650"/>
            <a:ext cx="2590800" cy="1866900"/>
          </a:xfrm>
          <a:prstGeom prst="rect">
            <a:avLst/>
          </a:prstGeom>
          <a:ln/>
        </p:spPr>
      </p:pic>
      <p:sp>
        <p:nvSpPr>
          <p:cNvPr id="185" name="" descr="{&quot;isTemplate&quot;:true,&quot;type&quot;:&quot;text&quot;}"/>
          <p:cNvSpPr txBox="1"/>
          <p:nvPr/>
        </p:nvSpPr>
        <p:spPr>
          <a:xfrm rot="0" flipH="0" flipV="0">
            <a:off x="762000" y="331470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东坡肉</a:t>
            </a:r>
            <a:r>
              <a:rPr lang="en-US" sz="825" spc="45">
                <a:solidFill>
                  <a:srgbClr val="5D646C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慢火收汁</a:t>
            </a:r>
            <a:endParaRPr/>
          </a:p>
        </p:txBody>
      </p:sp>
      <p:sp>
        <p:nvSpPr>
          <p:cNvPr id="186" name=""/>
          <p:cNvSpPr/>
          <p:nvPr/>
        </p:nvSpPr>
        <p:spPr>
          <a:xfrm rot="0" flipH="0" flipV="0">
            <a:off x="3505200" y="139065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187" name=""/>
          <p:cNvPicPr>
            <a:picLocks noChangeAspect="1"/>
          </p:cNvPicPr>
          <p:nvPr/>
        </p:nvPicPr>
        <p:blipFill>
          <a:blip r:embed="rId3"/>
          <a:srcRect l="10944" t="0" r="10944" b="0"/>
          <a:stretch>
            <a:fillRect/>
          </a:stretch>
        </p:blipFill>
        <p:spPr>
          <a:xfrm rot="0" flipH="0" flipV="0">
            <a:off x="3505200" y="1390650"/>
            <a:ext cx="2590800" cy="1866900"/>
          </a:xfrm>
          <a:prstGeom prst="rect">
            <a:avLst/>
          </a:prstGeom>
          <a:ln/>
        </p:spPr>
      </p:pic>
      <p:sp>
        <p:nvSpPr>
          <p:cNvPr id="188" name="" descr="{&quot;isTemplate&quot;:true,&quot;type&quot;:&quot;text&quot;}"/>
          <p:cNvSpPr txBox="1"/>
          <p:nvPr/>
        </p:nvSpPr>
        <p:spPr>
          <a:xfrm rot="0" flipH="0" flipV="0">
            <a:off x="3505200" y="331470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金汤菊花鱼</a:t>
            </a:r>
            <a:endParaRPr/>
          </a:p>
        </p:txBody>
      </p:sp>
      <p:sp>
        <p:nvSpPr>
          <p:cNvPr id="189" name=""/>
          <p:cNvSpPr/>
          <p:nvPr/>
        </p:nvSpPr>
        <p:spPr>
          <a:xfrm rot="0" flipH="0" flipV="0">
            <a:off x="6248400" y="139065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190" name=""/>
          <p:cNvPicPr>
            <a:picLocks noChangeAspect="1"/>
          </p:cNvPicPr>
          <p:nvPr/>
        </p:nvPicPr>
        <p:blipFill>
          <a:blip r:embed="rId4"/>
          <a:srcRect l="0" t="22131" r="0" b="22131"/>
          <a:stretch>
            <a:fillRect/>
          </a:stretch>
        </p:blipFill>
        <p:spPr>
          <a:xfrm rot="0" flipH="0" flipV="0">
            <a:off x="6248400" y="1390650"/>
            <a:ext cx="2590800" cy="1866900"/>
          </a:xfrm>
          <a:prstGeom prst="rect">
            <a:avLst/>
          </a:prstGeom>
          <a:ln/>
        </p:spPr>
      </p:pic>
      <p:sp>
        <p:nvSpPr>
          <p:cNvPr id="191" name="" descr="{&quot;isTemplate&quot;:true,&quot;type&quot;:&quot;text&quot;}"/>
          <p:cNvSpPr txBox="1"/>
          <p:nvPr/>
        </p:nvSpPr>
        <p:spPr>
          <a:xfrm rot="0" flipH="0" flipV="0">
            <a:off x="6248400" y="331470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三文鱼刺身拼盘</a:t>
            </a:r>
            <a:endParaRPr/>
          </a:p>
        </p:txBody>
      </p:sp>
      <p:sp>
        <p:nvSpPr>
          <p:cNvPr id="192" name=""/>
          <p:cNvSpPr/>
          <p:nvPr/>
        </p:nvSpPr>
        <p:spPr>
          <a:xfrm rot="0" flipH="0" flipV="0">
            <a:off x="8991600" y="139065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193" name=""/>
          <p:cNvPicPr>
            <a:picLocks noChangeAspect="1"/>
          </p:cNvPicPr>
          <p:nvPr/>
        </p:nvPicPr>
        <p:blipFill>
          <a:blip r:embed="rId5"/>
          <a:srcRect l="0" t="22977" r="0" b="22977"/>
          <a:stretch>
            <a:fillRect/>
          </a:stretch>
        </p:blipFill>
        <p:spPr>
          <a:xfrm rot="0" flipH="0" flipV="0">
            <a:off x="8991600" y="1390650"/>
            <a:ext cx="2590800" cy="1866900"/>
          </a:xfrm>
          <a:prstGeom prst="rect">
            <a:avLst/>
          </a:prstGeom>
          <a:ln/>
        </p:spPr>
      </p:pic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8991600" y="331470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五彩时蔬丝</a:t>
            </a:r>
            <a:endParaRPr/>
          </a:p>
        </p:txBody>
      </p:sp>
      <p:sp>
        <p:nvSpPr>
          <p:cNvPr id="195" name=""/>
          <p:cNvSpPr/>
          <p:nvPr/>
        </p:nvSpPr>
        <p:spPr>
          <a:xfrm rot="0" flipH="0" flipV="0">
            <a:off x="762000" y="354330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196" name=""/>
          <p:cNvPicPr>
            <a:picLocks noChangeAspect="1"/>
          </p:cNvPicPr>
          <p:nvPr/>
        </p:nvPicPr>
        <p:blipFill>
          <a:blip r:embed="rId6"/>
          <a:srcRect l="3758" t="0" r="3758" b="0"/>
          <a:stretch>
            <a:fillRect/>
          </a:stretch>
        </p:blipFill>
        <p:spPr>
          <a:xfrm rot="0" flipH="0" flipV="0">
            <a:off x="762000" y="3543300"/>
            <a:ext cx="2590800" cy="1866900"/>
          </a:xfrm>
          <a:prstGeom prst="rect">
            <a:avLst/>
          </a:prstGeom>
          <a:ln/>
        </p:spPr>
      </p:pic>
      <p:sp>
        <p:nvSpPr>
          <p:cNvPr id="197" name="" descr="{&quot;isTemplate&quot;:true,&quot;type&quot;:&quot;text&quot;}"/>
          <p:cNvSpPr txBox="1"/>
          <p:nvPr/>
        </p:nvSpPr>
        <p:spPr>
          <a:xfrm rot="0" flipH="0" flipV="0">
            <a:off x="762000" y="546735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红汤焗花蟹</a:t>
            </a:r>
            <a:endParaRPr/>
          </a:p>
        </p:txBody>
      </p:sp>
      <p:sp>
        <p:nvSpPr>
          <p:cNvPr id="198" name=""/>
          <p:cNvSpPr/>
          <p:nvPr/>
        </p:nvSpPr>
        <p:spPr>
          <a:xfrm rot="0" flipH="0" flipV="0">
            <a:off x="3505200" y="354330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199" name=""/>
          <p:cNvPicPr>
            <a:picLocks noChangeAspect="1"/>
          </p:cNvPicPr>
          <p:nvPr/>
        </p:nvPicPr>
        <p:blipFill>
          <a:blip r:embed="rId7"/>
          <a:srcRect l="10944" t="0" r="10944" b="0"/>
          <a:stretch>
            <a:fillRect/>
          </a:stretch>
        </p:blipFill>
        <p:spPr>
          <a:xfrm rot="0" flipH="0" flipV="0">
            <a:off x="3505200" y="3543300"/>
            <a:ext cx="2590800" cy="1866900"/>
          </a:xfrm>
          <a:prstGeom prst="rect">
            <a:avLst/>
          </a:prstGeom>
          <a:ln/>
        </p:spPr>
      </p:pic>
      <p:sp>
        <p:nvSpPr>
          <p:cNvPr id="200" name="" descr="{&quot;isTemplate&quot;:true,&quot;type&quot;:&quot;text&quot;}"/>
          <p:cNvSpPr txBox="1"/>
          <p:nvPr/>
        </p:nvSpPr>
        <p:spPr>
          <a:xfrm rot="0" flipH="0" flipV="0">
            <a:off x="3505200" y="546735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金汤蒜蓉虾</a:t>
            </a:r>
            <a:endParaRPr/>
          </a:p>
        </p:txBody>
      </p:sp>
      <p:sp>
        <p:nvSpPr>
          <p:cNvPr id="201" name=""/>
          <p:cNvSpPr/>
          <p:nvPr/>
        </p:nvSpPr>
        <p:spPr>
          <a:xfrm rot="0" flipH="0" flipV="0">
            <a:off x="6248400" y="354330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202" name=""/>
          <p:cNvPicPr>
            <a:picLocks noChangeAspect="1"/>
          </p:cNvPicPr>
          <p:nvPr/>
        </p:nvPicPr>
        <p:blipFill>
          <a:blip r:embed="rId8"/>
          <a:srcRect l="0" t="1960" r="0" b="1960"/>
          <a:stretch>
            <a:fillRect/>
          </a:stretch>
        </p:blipFill>
        <p:spPr>
          <a:xfrm rot="0" flipH="0" flipV="0">
            <a:off x="6248400" y="3543300"/>
            <a:ext cx="2590800" cy="1866900"/>
          </a:xfrm>
          <a:prstGeom prst="rect">
            <a:avLst/>
          </a:prstGeom>
          <a:ln/>
        </p:spPr>
      </p:pic>
      <p:sp>
        <p:nvSpPr>
          <p:cNvPr id="203" name="" descr="{&quot;isTemplate&quot;:true,&quot;type&quot;:&quot;text&quot;}"/>
          <p:cNvSpPr txBox="1"/>
          <p:nvPr/>
        </p:nvSpPr>
        <p:spPr>
          <a:xfrm rot="0" flipH="0" flipV="0">
            <a:off x="6248400" y="546735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红油水晶肴肉</a:t>
            </a:r>
            <a:endParaRPr/>
          </a:p>
        </p:txBody>
      </p:sp>
      <p:sp>
        <p:nvSpPr>
          <p:cNvPr id="204" name=""/>
          <p:cNvSpPr/>
          <p:nvPr/>
        </p:nvSpPr>
        <p:spPr>
          <a:xfrm rot="0" flipH="0" flipV="0">
            <a:off x="8991600" y="354330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205" name=""/>
          <p:cNvPicPr>
            <a:picLocks noChangeAspect="1"/>
          </p:cNvPicPr>
          <p:nvPr/>
        </p:nvPicPr>
        <p:blipFill>
          <a:blip r:embed="rId9"/>
          <a:srcRect l="3758" t="0" r="3758" b="0"/>
          <a:stretch>
            <a:fillRect/>
          </a:stretch>
        </p:blipFill>
        <p:spPr>
          <a:xfrm rot="0" flipH="0" flipV="0">
            <a:off x="8991600" y="3543300"/>
            <a:ext cx="2590800" cy="1866900"/>
          </a:xfrm>
          <a:prstGeom prst="rect">
            <a:avLst/>
          </a:prstGeom>
          <a:ln/>
        </p:spPr>
      </p:pic>
      <p:sp>
        <p:nvSpPr>
          <p:cNvPr id="206" name="" descr="{&quot;isTemplate&quot;:true,&quot;type&quot;:&quot;text&quot;}"/>
          <p:cNvSpPr txBox="1"/>
          <p:nvPr/>
        </p:nvSpPr>
        <p:spPr>
          <a:xfrm rot="0" flipH="0" flipV="0">
            <a:off x="8991600" y="546735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小炒黄牛肉</a:t>
            </a:r>
            <a:endParaRPr/>
          </a:p>
        </p:txBody>
      </p:sp>
      <p:sp>
        <p:nvSpPr>
          <p:cNvPr id="207" name="" descr="{&quot;isTemplate&quot;:true,&quot;type&quot;:&quot;text&quot;}"/>
          <p:cNvSpPr txBox="1"/>
          <p:nvPr/>
        </p:nvSpPr>
        <p:spPr>
          <a:xfrm rot="0" flipH="0" flipV="0">
            <a:off x="762000" y="6324600"/>
            <a:ext cx="10668000" cy="123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88" spc="38">
                <a:solidFill>
                  <a:srgbClr val="9AA1A8"/>
                </a:solidFill>
                <a:latin typeface="Microsoft YaHei"/>
                <a:ea typeface="Microsoft YaHei"/>
              </a:rPr>
              <a:t>以上为本人到岗期间出品实拍，未做调色重制；菜名以所在门店菜单为准。</a:t>
            </a:r>
            <a:endParaRPr/>
          </a:p>
        </p:txBody>
      </p:sp>
    </p:spTree>
  </p:cSld>
</p:sld>
</file>

<file path=ppt/slides/slide9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208" name="" descr="&lt;Slide style={{ width: 1280, height: 720, padding: 0, background: '#ffffff', position: 'relative', overflow: 'hidden' }}&gt;&#10;&#10;  &lt;Image src=&quot;assets/bg-page2.jpg&quot; style={{ position: 'absolute', left: 0, top: 0, width: 1280, height: 720, objectFit: 'cover' }} /&gt;&#10;&#10;  &lt;Box style={{ position: 'absolute', left: 0, top: 40, width: 1280, alignItems: 'center', gap: 9 }}&gt;&#10;    &lt;Text style={{ fontSize: 34, color: '#25272b', letterSpacing: 5 }}&gt;作品展示&lt;/Text&gt;&#10;    &lt;Text style={{ fontSize: 11, color: '#9aa1a8', letterSpacing: 2 }}&gt;PORTFOLIO · 2 / 2&lt;/Text&gt;&#10;  &lt;/Box&gt;&#10;&#10;  &lt;Box style={{ position: 'absolute', left: 80, top: 146, width: 272, height: 196, overflow: 'hidden', background: '#eef3f7' }}&gt;&#10;    &lt;Image src=&quot;assets/d03.jpg&quot; style={{ width: 272, height: 196, objectFit: 'cover' }} /&gt;&#10;  &lt;/Box&gt;&#10;  &lt;Box style={{ position: 'absolute', left: 80, top: 348, width: 272 }}&gt;&#10;    &lt;Text style={{ fontSize: 11, color: '#5d646c', letterSpacing: 0.6 }}&gt;花雕醉鸡煲&lt;/Text&gt;&#10;  &lt;/Box&gt;&#10;  &lt;Box style={{ position: 'absolute', left: 368, top: 146, width: 272, height: 196, overflow: 'hidden', background: '#eef3f7' }}&gt;&#10;    &lt;Image src=&quot;assets/d19.jpg&quot; style={{ width: 272, height: 196, objectFit: 'cover' }} /&gt;&#10;  &lt;/Box&gt;&#10;  &lt;Box style={{ position: 'absolute', left: 368, top: 348, width: 272 }}&gt;&#10;    &lt;Text style={{ fontSize: 11, color: '#5d646c', letterSpacing: 0.6 }}&gt;避风塘炒虾&lt;/Text&gt;&#10;  &lt;/Box&gt;&#10;  &lt;Box style={{ position: 'absolute', left: 656, top: 146, width: 272, height: 196, overflow: 'hidden', background: '#eef3f7' }}&gt;&#10;    &lt;Image src=&quot;assets/d09.jpg&quot; style={{ width: 272, height: 196, objectFit: 'cover' }} /&gt;&#10;  &lt;/Box&gt;&#10;  &lt;Box style={{ position: 'absolute', left: 656, top: 348, width: 272 }}&gt;&#10;    &lt;Text style={{ fontSize: 11, color: '#5d646c', letterSpacing: 0.6 }}&gt;潮式卤水鸭&lt;/Text&gt;&#10;  &lt;/Box&gt;&#10;  &lt;Box style={{ position: 'absolute', left: 944, top: 146, width: 272, height: 196, overflow: 'hidden', background: '#eef3f7' }}&gt;&#10;    &lt;Image src=&quot;assets/d21.jpg&quot; style={{ width: 272, height: 196, objectFit: 'cover' }} /&gt;&#10;  &lt;/Box&gt;&#10;  &lt;Box style={{ position: 'absolute', left: 944, top: 348, width: 272 }}&gt;&#10;    &lt;Text style={{ fontSize: 11, color: '#5d646c', letterSpacing: 0.6 }}&gt;金汤焗金瓜&lt;/Text&gt;&#10;  &lt;/Box&gt;&#10;  &lt;Box style={{ position: 'absolute', left: 80, top: 372, width: 272, height: 196, overflow: 'hidden', background: '#eef3f7' }}&gt;&#10;    &lt;Image src=&quot;assets/d16.jpg&quot; style={{ width: 272, height: 196, objectFit: 'cover' }} /&gt;&#10;  &lt;/Box&gt;&#10;  &lt;Box style={{ position: 'absolute', left: 80, top: 574, width: 272 }}&gt;&#10;    &lt;Text style={{ fontSize: 11, color: '#5d646c', letterSpacing: 0.6 }}&gt;石锅黑椒牛肉粒&lt;/Text&gt;&#10;  &lt;/Box&gt;&#10;  &lt;Box style={{ position: 'absolute', left: 368, top: 372, width: 272, height: 196, overflow: 'hidden', background: '#eef3f7' }}&gt;&#10;    &lt;Image src=&quot;assets/d22.jpg&quot; style={{ width: 272, height: 196, objectFit: 'cover' }} /&gt;&#10;  &lt;/Box&gt;&#10;  &lt;Box style={{ position: 'absolute', left: 368, top: 574, width: 272 }}&gt;&#10;    &lt;Text style={{ fontSize: 11, color: '#5d646c', letterSpacing: 0.6 }}&gt;翡翠娃娃菜&lt;/Text&gt;&#10;  &lt;/Box&gt;&#10;  &lt;Box style={{ position: 'absolute', left: 656, top: 372, width: 272, height: 196, overflow: 'hidden', background: '#eef3f7' }}&gt;&#10;    &lt;Image src=&quot;assets/d08.jpg&quot; style={{ width: 272, height: 196, objectFit: 'cover' }} /&gt;&#10;  &lt;/Box&gt;&#10;  &lt;Box style={{ position: 'absolute', left: 656, top: 574, width: 272 }}&gt;&#10;    &lt;Text style={{ fontSize: 11, color: '#5d646c', letterSpacing: 0.6 }}&gt;黑醋栗红烧肉&lt;/Text&gt;&#10;  &lt;/Box&gt;&#10;  &lt;Box style={{ position: 'absolute', left: 944, top: 372, width: 272, height: 196, overflow: 'hidden', background: '#eef3f7' }}&gt;&#10;    &lt;Image src=&quot;assets/d06.jpg&quot; style={{ width: 272, height: 196, objectFit: 'cover' }} /&gt;&#10;  &lt;/Box&gt;&#10;  &lt;Box style={{ position: 'absolute', left: 944, top: 574, width: 272 }}&gt;&#10;    &lt;Text style={{ fontSize: 11, color: '#5d646c', letterSpacing: 0.6 }}&gt;砂锅焗南瓜&lt;/Text&gt;&#10;  &lt;/Box&gt;&#10;&#10;  &lt;Box style={{ position: 'absolute', left: 80, top: 664, width: 1120 }}&gt;&#10;    &lt;Text style={{ fontSize: 10.5, color: '#9aa1a8', letterSpacing: 0.5 }}&gt;&#10;      以上为本人到岗期间出品实拍，未做调色重制；菜名以所在门店菜单为准。&#10;    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210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211" name="" descr="{&quot;isTemplate&quot;:true,&quot;type&quot;:&quot;text&quot;}"/>
          <p:cNvSpPr txBox="1"/>
          <p:nvPr/>
        </p:nvSpPr>
        <p:spPr>
          <a:xfrm rot="0" flipH="0" flipV="0">
            <a:off x="5353050" y="381000"/>
            <a:ext cx="14859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spc="375">
                <a:solidFill>
                  <a:srgbClr val="25272B"/>
                </a:solidFill>
                <a:latin typeface="Microsoft YaHei"/>
                <a:ea typeface="Microsoft YaHei"/>
              </a:rPr>
              <a:t>作品展示</a:t>
            </a:r>
            <a:endParaRPr/>
          </a:p>
        </p:txBody>
      </p:sp>
      <p:sp>
        <p:nvSpPr>
          <p:cNvPr id="212" name="" descr="{&quot;isTemplate&quot;:true,&quot;type&quot;:&quot;text&quot;}"/>
          <p:cNvSpPr txBox="1"/>
          <p:nvPr/>
        </p:nvSpPr>
        <p:spPr>
          <a:xfrm rot="0" flipH="0" flipV="0">
            <a:off x="5486400" y="857250"/>
            <a:ext cx="122872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AA1A8"/>
                </a:solidFill>
                <a:latin typeface="Microsoft YaHei"/>
                <a:ea typeface="Microsoft YaHei"/>
              </a:rPr>
              <a:t>PORTFOLIO · 2 / 2</a:t>
            </a:r>
            <a:endParaRPr/>
          </a:p>
        </p:txBody>
      </p:sp>
      <p:sp>
        <p:nvSpPr>
          <p:cNvPr id="213" name=""/>
          <p:cNvSpPr/>
          <p:nvPr/>
        </p:nvSpPr>
        <p:spPr>
          <a:xfrm rot="0" flipH="0" flipV="0">
            <a:off x="762000" y="139065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214" name=""/>
          <p:cNvPicPr>
            <a:picLocks noChangeAspect="1"/>
          </p:cNvPicPr>
          <p:nvPr/>
        </p:nvPicPr>
        <p:blipFill>
          <a:blip r:embed="rId2"/>
          <a:srcRect l="3758" t="0" r="3758" b="0"/>
          <a:stretch>
            <a:fillRect/>
          </a:stretch>
        </p:blipFill>
        <p:spPr>
          <a:xfrm rot="0" flipH="0" flipV="0">
            <a:off x="762000" y="1390650"/>
            <a:ext cx="2590800" cy="1866900"/>
          </a:xfrm>
          <a:prstGeom prst="rect">
            <a:avLst/>
          </a:prstGeom>
          <a:ln/>
        </p:spPr>
      </p:pic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762000" y="331470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花雕醉鸡煲</a:t>
            </a:r>
            <a:endParaRPr/>
          </a:p>
        </p:txBody>
      </p:sp>
      <p:sp>
        <p:nvSpPr>
          <p:cNvPr id="216" name=""/>
          <p:cNvSpPr/>
          <p:nvPr/>
        </p:nvSpPr>
        <p:spPr>
          <a:xfrm rot="0" flipH="0" flipV="0">
            <a:off x="3505200" y="139065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217" name=""/>
          <p:cNvPicPr>
            <a:picLocks noChangeAspect="1"/>
          </p:cNvPicPr>
          <p:nvPr/>
        </p:nvPicPr>
        <p:blipFill>
          <a:blip r:embed="rId3"/>
          <a:srcRect l="0" t="29746" r="0" b="29746"/>
          <a:stretch>
            <a:fillRect/>
          </a:stretch>
        </p:blipFill>
        <p:spPr>
          <a:xfrm rot="0" flipH="0" flipV="0">
            <a:off x="3505200" y="1390650"/>
            <a:ext cx="2590800" cy="1866900"/>
          </a:xfrm>
          <a:prstGeom prst="rect">
            <a:avLst/>
          </a:prstGeom>
          <a:ln/>
        </p:spPr>
      </p:pic>
      <p:sp>
        <p:nvSpPr>
          <p:cNvPr id="218" name="" descr="{&quot;isTemplate&quot;:true,&quot;type&quot;:&quot;text&quot;}"/>
          <p:cNvSpPr txBox="1"/>
          <p:nvPr/>
        </p:nvSpPr>
        <p:spPr>
          <a:xfrm rot="0" flipH="0" flipV="0">
            <a:off x="3505200" y="331470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避风塘炒虾</a:t>
            </a:r>
            <a:endParaRPr/>
          </a:p>
        </p:txBody>
      </p:sp>
      <p:sp>
        <p:nvSpPr>
          <p:cNvPr id="219" name=""/>
          <p:cNvSpPr/>
          <p:nvPr/>
        </p:nvSpPr>
        <p:spPr>
          <a:xfrm rot="0" flipH="0" flipV="0">
            <a:off x="6248400" y="139065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220" name=""/>
          <p:cNvPicPr>
            <a:picLocks noChangeAspect="1"/>
          </p:cNvPicPr>
          <p:nvPr/>
        </p:nvPicPr>
        <p:blipFill>
          <a:blip r:embed="rId4"/>
          <a:srcRect l="0" t="1960" r="0" b="1960"/>
          <a:stretch>
            <a:fillRect/>
          </a:stretch>
        </p:blipFill>
        <p:spPr>
          <a:xfrm rot="0" flipH="0" flipV="0">
            <a:off x="6248400" y="1390650"/>
            <a:ext cx="2590800" cy="1866900"/>
          </a:xfrm>
          <a:prstGeom prst="rect">
            <a:avLst/>
          </a:prstGeom>
          <a:ln/>
        </p:spPr>
      </p:pic>
      <p:sp>
        <p:nvSpPr>
          <p:cNvPr id="221" name="" descr="{&quot;isTemplate&quot;:true,&quot;type&quot;:&quot;text&quot;}"/>
          <p:cNvSpPr txBox="1"/>
          <p:nvPr/>
        </p:nvSpPr>
        <p:spPr>
          <a:xfrm rot="0" flipH="0" flipV="0">
            <a:off x="6248400" y="331470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潮式卤水鸭</a:t>
            </a:r>
            <a:endParaRPr/>
          </a:p>
        </p:txBody>
      </p:sp>
      <p:sp>
        <p:nvSpPr>
          <p:cNvPr id="222" name=""/>
          <p:cNvSpPr/>
          <p:nvPr/>
        </p:nvSpPr>
        <p:spPr>
          <a:xfrm rot="0" flipH="0" flipV="0">
            <a:off x="8991600" y="139065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223" name=""/>
          <p:cNvPicPr>
            <a:picLocks noChangeAspect="1"/>
          </p:cNvPicPr>
          <p:nvPr/>
        </p:nvPicPr>
        <p:blipFill>
          <a:blip r:embed="rId5"/>
          <a:srcRect l="0" t="22977" r="0" b="22977"/>
          <a:stretch>
            <a:fillRect/>
          </a:stretch>
        </p:blipFill>
        <p:spPr>
          <a:xfrm rot="0" flipH="0" flipV="0">
            <a:off x="8991600" y="1390650"/>
            <a:ext cx="2590800" cy="1866900"/>
          </a:xfrm>
          <a:prstGeom prst="rect">
            <a:avLst/>
          </a:prstGeom>
          <a:ln/>
        </p:spPr>
      </p:pic>
      <p:sp>
        <p:nvSpPr>
          <p:cNvPr id="224" name="" descr="{&quot;isTemplate&quot;:true,&quot;type&quot;:&quot;text&quot;}"/>
          <p:cNvSpPr txBox="1"/>
          <p:nvPr/>
        </p:nvSpPr>
        <p:spPr>
          <a:xfrm rot="0" flipH="0" flipV="0">
            <a:off x="8991600" y="331470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金汤焗金瓜</a:t>
            </a:r>
            <a:endParaRPr/>
          </a:p>
        </p:txBody>
      </p:sp>
      <p:sp>
        <p:nvSpPr>
          <p:cNvPr id="225" name=""/>
          <p:cNvSpPr/>
          <p:nvPr/>
        </p:nvSpPr>
        <p:spPr>
          <a:xfrm rot="0" flipH="0" flipV="0">
            <a:off x="762000" y="354330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226" name=""/>
          <p:cNvPicPr>
            <a:picLocks noChangeAspect="1"/>
          </p:cNvPicPr>
          <p:nvPr/>
        </p:nvPicPr>
        <p:blipFill>
          <a:blip r:embed="rId6"/>
          <a:srcRect l="0" t="29746" r="0" b="29746"/>
          <a:stretch>
            <a:fillRect/>
          </a:stretch>
        </p:blipFill>
        <p:spPr>
          <a:xfrm rot="0" flipH="0" flipV="0">
            <a:off x="762000" y="3543300"/>
            <a:ext cx="2590800" cy="1866900"/>
          </a:xfrm>
          <a:prstGeom prst="rect">
            <a:avLst/>
          </a:prstGeom>
          <a:ln/>
        </p:spPr>
      </p:pic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762000" y="546735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石锅黑椒牛肉粒</a:t>
            </a:r>
            <a:endParaRPr/>
          </a:p>
        </p:txBody>
      </p:sp>
      <p:sp>
        <p:nvSpPr>
          <p:cNvPr id="228" name=""/>
          <p:cNvSpPr/>
          <p:nvPr/>
        </p:nvSpPr>
        <p:spPr>
          <a:xfrm rot="0" flipH="0" flipV="0">
            <a:off x="3505200" y="354330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229" name=""/>
          <p:cNvPicPr>
            <a:picLocks noChangeAspect="1"/>
          </p:cNvPicPr>
          <p:nvPr/>
        </p:nvPicPr>
        <p:blipFill>
          <a:blip r:embed="rId7"/>
          <a:srcRect l="0" t="22977" r="0" b="22977"/>
          <a:stretch>
            <a:fillRect/>
          </a:stretch>
        </p:blipFill>
        <p:spPr>
          <a:xfrm rot="0" flipH="0" flipV="0">
            <a:off x="3505200" y="3543300"/>
            <a:ext cx="2590800" cy="1866900"/>
          </a:xfrm>
          <a:prstGeom prst="rect">
            <a:avLst/>
          </a:prstGeom>
          <a:ln/>
        </p:spPr>
      </p:pic>
      <p:sp>
        <p:nvSpPr>
          <p:cNvPr id="230" name="" descr="{&quot;isTemplate&quot;:true,&quot;type&quot;:&quot;text&quot;}"/>
          <p:cNvSpPr txBox="1"/>
          <p:nvPr/>
        </p:nvSpPr>
        <p:spPr>
          <a:xfrm rot="0" flipH="0" flipV="0">
            <a:off x="3505200" y="546735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翡翠娃娃菜</a:t>
            </a:r>
            <a:endParaRPr/>
          </a:p>
        </p:txBody>
      </p:sp>
      <p:sp>
        <p:nvSpPr>
          <p:cNvPr id="231" name=""/>
          <p:cNvSpPr/>
          <p:nvPr/>
        </p:nvSpPr>
        <p:spPr>
          <a:xfrm rot="0" flipH="0" flipV="0">
            <a:off x="6248400" y="354330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232" name=""/>
          <p:cNvPicPr>
            <a:picLocks noChangeAspect="1"/>
          </p:cNvPicPr>
          <p:nvPr/>
        </p:nvPicPr>
        <p:blipFill>
          <a:blip r:embed="rId8"/>
          <a:srcRect l="0" t="22977" r="0" b="22977"/>
          <a:stretch>
            <a:fillRect/>
          </a:stretch>
        </p:blipFill>
        <p:spPr>
          <a:xfrm rot="0" flipH="0" flipV="0">
            <a:off x="6248400" y="3543300"/>
            <a:ext cx="2590800" cy="1866900"/>
          </a:xfrm>
          <a:prstGeom prst="rect">
            <a:avLst/>
          </a:prstGeom>
          <a:ln/>
        </p:spPr>
      </p:pic>
      <p:sp>
        <p:nvSpPr>
          <p:cNvPr id="233" name="" descr="{&quot;isTemplate&quot;:true,&quot;type&quot;:&quot;text&quot;}"/>
          <p:cNvSpPr txBox="1"/>
          <p:nvPr/>
        </p:nvSpPr>
        <p:spPr>
          <a:xfrm rot="0" flipH="0" flipV="0">
            <a:off x="6248400" y="546735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黑醋栗红烧肉</a:t>
            </a:r>
            <a:endParaRPr/>
          </a:p>
        </p:txBody>
      </p:sp>
      <p:sp>
        <p:nvSpPr>
          <p:cNvPr id="234" name=""/>
          <p:cNvSpPr/>
          <p:nvPr/>
        </p:nvSpPr>
        <p:spPr>
          <a:xfrm rot="0" flipH="0" flipV="0">
            <a:off x="8991600" y="3543300"/>
            <a:ext cx="2590800" cy="1866900"/>
          </a:xfrm>
          <a:prstGeom prst="rect">
            <a:avLst/>
          </a:prstGeom>
          <a:solidFill>
            <a:srgbClr val="EEF3F7"/>
          </a:solidFill>
          <a:ln/>
        </p:spPr>
        <p:txBody>
          <a:bodyPr/>
          <a:p/>
        </p:txBody>
      </p:sp>
      <p:pic>
        <p:nvPicPr>
          <p:cNvPr id="235" name=""/>
          <p:cNvPicPr>
            <a:picLocks noChangeAspect="1"/>
          </p:cNvPicPr>
          <p:nvPr/>
        </p:nvPicPr>
        <p:blipFill>
          <a:blip r:embed="rId9"/>
          <a:srcRect l="3758" t="0" r="3758" b="0"/>
          <a:stretch>
            <a:fillRect/>
          </a:stretch>
        </p:blipFill>
        <p:spPr>
          <a:xfrm rot="0" flipH="0" flipV="0">
            <a:off x="8991600" y="3543300"/>
            <a:ext cx="2590800" cy="1866900"/>
          </a:xfrm>
          <a:prstGeom prst="rect">
            <a:avLst/>
          </a:prstGeom>
          <a:ln/>
        </p:spPr>
      </p:pic>
      <p:sp>
        <p:nvSpPr>
          <p:cNvPr id="236" name="" descr="{&quot;isTemplate&quot;:true,&quot;type&quot;:&quot;text&quot;}"/>
          <p:cNvSpPr txBox="1"/>
          <p:nvPr/>
        </p:nvSpPr>
        <p:spPr>
          <a:xfrm rot="0" flipH="0" flipV="0">
            <a:off x="8991600" y="5467350"/>
            <a:ext cx="25908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45">
                <a:solidFill>
                  <a:srgbClr val="5D646C"/>
                </a:solidFill>
                <a:latin typeface="Microsoft YaHei"/>
                <a:ea typeface="Microsoft YaHei"/>
              </a:rPr>
              <a:t>砂锅焗南瓜</a:t>
            </a:r>
            <a:endParaRPr/>
          </a:p>
        </p:txBody>
      </p:sp>
      <p:sp>
        <p:nvSpPr>
          <p:cNvPr id="237" name="" descr="{&quot;isTemplate&quot;:true,&quot;type&quot;:&quot;text&quot;}"/>
          <p:cNvSpPr txBox="1"/>
          <p:nvPr/>
        </p:nvSpPr>
        <p:spPr>
          <a:xfrm rot="0" flipH="0" flipV="0">
            <a:off x="762000" y="6324600"/>
            <a:ext cx="10668000" cy="123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788" spc="38">
                <a:solidFill>
                  <a:srgbClr val="9AA1A8"/>
                </a:solidFill>
                <a:latin typeface="Microsoft YaHei"/>
                <a:ea typeface="Microsoft YaHei"/>
              </a:rPr>
              <a:t>以上为本人到岗期间出品实拍，未做调色重制；菜名以所在门店菜单为准。</a:t>
            </a:r>
            <a:endParaRPr/>
          </a:p>
        </p:txBody>
      </p:sp>
    </p:spTree>
  </p:cSld>
</p:sld>
</file>

<file path=ppt/slides/slide10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6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7" name=""/>
          <p:cNvSpPr/>
          <p:nvPr/>
        </p:nvSpPr>
        <p:spPr>
          <a:xfrm rot="0" flipH="0" flipV="0">
            <a:off x="5562600" y="1409700"/>
            <a:ext cx="1066800" cy="1066800"/>
          </a:xfrm>
          <a:prstGeom prst="roundRect">
            <a:avLst>
              <a:gd name="adj" fmla="val 50000"/>
            </a:avLst>
          </a:prstGeom>
          <a:solidFill>
            <a:srgbClr val="11598F"/>
          </a:solidFill>
          <a:ln/>
        </p:spPr>
        <p:txBody>
          <a:bodyPr/>
          <a:p>
            <a:pPr/>
            <a:endParaRPr/>
          </a:p>
        </p:txBody>
      </p:sp>
      <p:sp>
        <p:nvSpPr>
          <p:cNvPr id="18" name="" descr="{&quot;isTemplate&quot;:true,&quot;type&quot;:&quot;text&quot;}"/>
          <p:cNvSpPr txBox="1"/>
          <p:nvPr/>
        </p:nvSpPr>
        <p:spPr>
          <a:xfrm rot="0" flipH="0" flipV="0">
            <a:off x="5867400" y="1676400"/>
            <a:ext cx="457200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450" spc="150">
                <a:solidFill>
                  <a:srgbClr val="FFFFFF"/>
                </a:solidFill>
                <a:latin typeface="Microsoft YaHei"/>
                <a:ea typeface="Microsoft YaHei"/>
              </a:rPr>
              <a:t>肆</a:t>
            </a:r>
            <a:endParaRPr/>
          </a:p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4953000" y="2800350"/>
            <a:ext cx="2286000" cy="571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750" spc="750">
                <a:solidFill>
                  <a:srgbClr val="25272B"/>
                </a:solidFill>
                <a:latin typeface="Microsoft YaHei"/>
                <a:ea typeface="Microsoft YaHei"/>
              </a:rPr>
              <a:t>自我介绍</a:t>
            </a:r>
            <a:endParaRPr/>
          </a:p>
        </p:txBody>
      </p:sp>
      <p:sp>
        <p:nvSpPr>
          <p:cNvPr id="20" name=""/>
          <p:cNvSpPr/>
          <p:nvPr/>
        </p:nvSpPr>
        <p:spPr>
          <a:xfrm rot="0" flipH="0" flipV="0">
            <a:off x="5905500" y="3695700"/>
            <a:ext cx="381000" cy="38100"/>
          </a:xfrm>
          <a:prstGeom prst="rect">
            <a:avLst/>
          </a:prstGeom>
          <a:solidFill>
            <a:srgbClr val="11598F"/>
          </a:solidFill>
          <a:ln/>
        </p:spPr>
        <p:txBody>
          <a:bodyPr/>
          <a:p>
            <a:pPr/>
            <a:endParaRPr/>
          </a:p>
        </p:txBody>
      </p:sp>
      <p:sp>
        <p:nvSpPr>
          <p:cNvPr id="21" name="" descr="{&quot;isTemplate&quot;:true,&quot;type&quot;:&quot;text&quot;}"/>
          <p:cNvSpPr txBox="1"/>
          <p:nvPr/>
        </p:nvSpPr>
        <p:spPr>
          <a:xfrm rot="0" flipH="0" flipV="0">
            <a:off x="4943475" y="4057650"/>
            <a:ext cx="23145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90">
                <a:solidFill>
                  <a:srgbClr val="5D646C"/>
                </a:solidFill>
                <a:latin typeface="Microsoft YaHei"/>
                <a:ea typeface="Microsoft YaHei"/>
              </a:rPr>
              <a:t>能守下限，也能把一道菜做成产品</a:t>
            </a:r>
            <a:endParaRPr/>
          </a:p>
        </p:txBody>
      </p:sp>
      <p:sp>
        <p:nvSpPr>
          <p:cNvPr id="22" name="" descr="{&quot;isTemplate&quot;:true,&quot;type&quot;:&quot;text&quot;}"/>
          <p:cNvSpPr txBox="1"/>
          <p:nvPr/>
        </p:nvSpPr>
        <p:spPr>
          <a:xfrm rot="0" flipH="0" flipV="0">
            <a:off x="5524500" y="4552950"/>
            <a:ext cx="115252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225">
                <a:solidFill>
                  <a:srgbClr val="9AA1A8"/>
                </a:solidFill>
                <a:latin typeface="Microsoft YaHei"/>
                <a:ea typeface="Microsoft YaHei"/>
              </a:rPr>
              <a:t>INTRODUCTION</a:t>
            </a:r>
            <a:endParaRPr/>
          </a:p>
        </p:txBody>
      </p:sp>
    </p:spTree>
  </p:cSld>
</p:sld>
</file>

<file path=ppt/slides/slide11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23" name="" descr="&lt;Slide style={{ width: 1280, height: 720, padding: 0, background: '#ffffff', position: 'relative', overflow: 'hidden' }}&gt;&#10;&#10;  &lt;Image src=&quot;assets/bg-page2.jpg&quot; style={{ position: 'absolute', left: 0, top: 0, width: 1280, height: 720, objectFit: 'cover' }} /&gt;&#10;&#10;  &lt;Box style={{ position: 'absolute', left: 0, top: 44, width: 1280, alignItems: 'center', gap: 9 }}&gt;&#10;    &lt;Text style={{ fontSize: 34, color: '#25272b', letterSpacing: 5 }}&gt;自我介绍&lt;/Text&gt;&#10;    &lt;Text style={{ fontSize: 11, color: '#9aa1a8', letterSpacing: 2 }}&gt;WHY ME · 四条&lt;/Text&gt;&#10;  &lt;/Box&gt;&#10;&#10;  &lt;Box style={{ position: 'absolute', left: 110, top: 128, width: 212, height: 74 }}&gt;&#10;    &lt;svg width={212} height={74} viewBox='0 0 212 74'&gt;&#10;      &lt;polygon points='20,0 212,0 192,74 0,74' fill='#8FBDD7' /&gt;&#10;    &lt;/svg&gt;&#10;  &lt;/Box&gt;&#10;  &lt;Box style={{ position: 'absolute', left: 110, top: 128, width: 212, height: 74, alignItems: 'center', justifyContent: 'center' }}&gt;&#10;    &lt;Text style={{ fontSize: 32, color: '#0d3f6b', letterSpacing: 2, fontWeight: 300 }}&gt;01&lt;/Text&gt;&#10;  &lt;/Box&gt;&#10;  &lt;Box style={{ position: 'absolute', left: 400, top: 118, width: 760, gap: 8 }}&gt;&#10;    &lt;Text style={{ fontSize: 17, color: '#25272b', letterSpacing: 1.2, fontWeight: 500 }}&gt;全链路厨房履历&lt;/Text&gt;&#10;    &lt;Text style={{ fontSize: 13, color: '#5d646c', lineHeight: 1.8 }}&gt;五星酒店、私人会所、连锁餐饮三条线都待过。守得住出品的下限，也知道上限长什么样。&lt;/Text&gt;&#10;  &lt;/Box&gt;&#10;&#10;  &lt;Box style={{ position: 'absolute', left: 150, top: 248, width: 212, height: 74 }}&gt;&#10;    &lt;svg width={212} height={74} viewBox='0 0 212 74'&gt;&#10;      &lt;polygon points='20,0 212,0 192,74 0,74' fill='#ffffff' stroke='#c9d9e6' strokeWidth='1.4' /&gt;&#10;    &lt;/svg&gt;&#10;  &lt;/Box&gt;&#10;  &lt;Box style={{ position: 'absolute', left: 150, top: 248, width: 212, height: 74, alignItems: 'center', justifyContent: 'center' }}&gt;&#10;    &lt;Text style={{ fontSize: 32, color: '#11598F', letterSpacing: 2, fontWeight: 300 }}&gt;02&lt;/Text&gt;&#10;  &lt;/Box&gt;&#10;  &lt;Box style={{ position: 'absolute', left: 440, top: 238, width: 760, gap: 8 }}&gt;&#10;    &lt;Text style={{ fontSize: 17, color: '#25272b', letterSpacing: 1.2, fontWeight: 500 }}&gt;出品 + 研发双线&lt;/Text&gt;&#10;    &lt;Text style={{ fontSize: 13, color: '#5d646c', lineHeight: 1.8 }}&gt;既能守灶台，也能把口味拆成配方、克数、工艺和上市节奏——不是只会做菜的人。&lt;/Text&gt;&#10;  &lt;/Box&gt;&#10;&#10;  &lt;Box style={{ position: 'absolute', left: 190, top: 368, width: 212, height: 74 }}&gt;&#10;    &lt;svg width={212} height={74} viewBox='0 0 212 74'&gt;&#10;      &lt;polygon points='20,0 212,0 192,74 0,74' fill='#11598F' /&gt;&#10;    &lt;/svg&gt;&#10;  &lt;/Box&gt;&#10;  &lt;Box style={{ position: 'absolute', left: 190, top: 368, width: 212, height: 74, alignItems: 'center', justifyContent: 'center' }}&gt;&#10;    &lt;Text style={{ fontSize: 32, color: '#ffffff', letterSpacing: 2, fontWeight: 300 }}&gt;03&lt;/Text&gt;&#10;  &lt;/Box&gt;&#10;  &lt;Box style={{ position: 'absolute', left: 480, top: 358, width: 760, gap: 8 }}&gt;&#10;    &lt;Text style={{ fontSize: 17, color: '#25272b', letterSpacing: 1.2, fontWeight: 500 }}&gt;菜系跨度大&lt;/Text&gt;&#10;    &lt;Text style={{ fontSize: 13, color: '#5d646c', lineHeight: 1.8 }}&gt;粤菜、京鲁、川湘、融合菜都能上手；2025 年补了分子料理，摆盘和口感都有新手法。&lt;/Text&gt;&#10;  &lt;/Box&gt;&#10;&#10;  &lt;Box style={{ position: 'absolute', left: 230, top: 488, width: 212, height: 74 }}&gt;&#10;    &lt;svg width={212} height={74} viewBox='0 0 212 74'&gt;&#10;      &lt;polygon points='20,0 212,0 192,74 0,74' fill='#8FBDD7' /&gt;&#10;    &lt;/svg&gt;&#10;  &lt;/Box&gt;&#10;  &lt;Box style={{ position: 'absolute', left: 230, top: 488, width: 212, height: 74, alignItems: 'center', justifyContent: 'center' }}&gt;&#10;    &lt;Text style={{ fontSize: 32, color: '#0d3f6b', letterSpacing: 2, fontWeight: 300 }}&gt;04&lt;/Text&gt;&#10;  &lt;/Box&gt;&#10;  &lt;Box style={{ position: 'absolute', left: 520, top: 478, width: 700, gap: 8 }}&gt;&#10;    &lt;Text style={{ fontSize: 17, color: '#25272b', letterSpacing: 1.2, fontWeight: 500 }}&gt;带团队&lt;/Text&gt;&#10;    &lt;Text style={{ fontSize: 13, color: '#5d646c', lineHeight: 1.8 }}&gt;七段履历里五段是主厨、厨师长、研发主管、总厨，最多同时管两个品牌。&lt;/Text&gt;&#10;  &lt;/Box&gt;&#10;&#10;  &lt;Box style={{ position: 'absolute', left: 110, top: 614, width: 1060, flexDirection: 'row', alignItems: 'center', gap: 14 }}&gt;&#10;    &lt;Box style={{ width: 40, height: 2, background: '#11598F' }} /&gt;&#10;    &lt;Text style={{ fontSize: 13, color: '#5d646c', letterSpacing: 0.8 }}&gt;&#10;      一句话：到一家新店，我先立标准、再谈创新。&lt;span style={{ color: '#11598F' }}&gt;现在想找一个能把出品和研发一起交给我管的岗位。&lt;/span&gt;&#10;    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25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26" name="" descr="{&quot;isTemplate&quot;:true,&quot;type&quot;:&quot;text&quot;}"/>
          <p:cNvSpPr txBox="1"/>
          <p:nvPr/>
        </p:nvSpPr>
        <p:spPr>
          <a:xfrm rot="0" flipH="0" flipV="0">
            <a:off x="5353050" y="419100"/>
            <a:ext cx="14859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spc="375">
                <a:solidFill>
                  <a:srgbClr val="25272B"/>
                </a:solidFill>
                <a:latin typeface="Microsoft YaHei"/>
                <a:ea typeface="Microsoft YaHei"/>
              </a:rPr>
              <a:t>自我介绍</a:t>
            </a:r>
            <a:endParaRPr/>
          </a:p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5629275" y="895350"/>
            <a:ext cx="942975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25" spc="150">
                <a:solidFill>
                  <a:srgbClr val="9AA1A8"/>
                </a:solidFill>
                <a:latin typeface="Microsoft YaHei"/>
                <a:ea typeface="Microsoft YaHei"/>
              </a:rPr>
              <a:t xml:space="preserve">WHY ME · </a:t>
            </a:r>
            <a:r>
              <a:rPr lang="zh-CN" sz="825" spc="150">
                <a:solidFill>
                  <a:srgbClr val="9AA1A8"/>
                </a:solidFill>
                <a:latin typeface="Microsoft YaHei"/>
                <a:ea typeface="Microsoft YaHei"/>
              </a:rPr>
              <a:t>四条</a:t>
            </a:r>
            <a:endParaRPr/>
          </a:p>
        </p:txBody>
      </p:sp>
      <p:pic>
        <p:nvPicPr>
          <p:cNvPr id="2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1047750" y="1219200"/>
            <a:ext cx="2019300" cy="704850"/>
          </a:xfrm>
          <a:prstGeom prst="rect">
            <a:avLst/>
          </a:prstGeom>
          <a:ln/>
        </p:spPr>
      </p:pic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1866900" y="1390650"/>
            <a:ext cx="381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spc="150">
                <a:solidFill>
                  <a:srgbClr val="0D3F6B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3810000" y="1123950"/>
            <a:ext cx="72390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90">
                <a:solidFill>
                  <a:srgbClr val="25272B"/>
                </a:solidFill>
                <a:latin typeface="Microsoft YaHei"/>
                <a:ea typeface="Microsoft YaHei"/>
              </a:rPr>
              <a:t>全链路厨房履历</a:t>
            </a:r>
            <a:endParaRPr/>
          </a:p>
        </p:txBody>
      </p:sp>
      <p:sp>
        <p:nvSpPr>
          <p:cNvPr id="31" name="" descr="{&quot;isTemplate&quot;:true,&quot;type&quot;:&quot;text&quot;}"/>
          <p:cNvSpPr txBox="1"/>
          <p:nvPr/>
        </p:nvSpPr>
        <p:spPr>
          <a:xfrm rot="0" flipH="0" flipV="0">
            <a:off x="3810000" y="1400175"/>
            <a:ext cx="7239000" cy="276225"/>
          </a:xfrm>
          <a:prstGeom prst="rect"/>
        </p:spPr>
        <p:txBody>
          <a:bodyPr wrap="none" lIns="0" tIns="0" rIns="0" bIns="0"/>
          <a:p>
            <a:pPr>
              <a:lnSpc>
                <a:spcPct val="180000"/>
              </a:lnSpc>
            </a:pPr>
            <a:r>
              <a:rPr lang="zh-CN" sz="975">
                <a:solidFill>
                  <a:srgbClr val="5D646C"/>
                </a:solidFill>
                <a:latin typeface="Microsoft YaHei"/>
                <a:ea typeface="Microsoft YaHei"/>
              </a:rPr>
              <a:t>五星酒店、私人会所、连锁餐饮三条线都待过。守得住出品的下限，也知道上限长什么样。</a:t>
            </a:r>
            <a:endParaRPr/>
          </a:p>
        </p:txBody>
      </p:sp>
      <p:pic>
        <p:nvPicPr>
          <p:cNvPr id="3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1428750" y="2362200"/>
            <a:ext cx="2019300" cy="704850"/>
          </a:xfrm>
          <a:prstGeom prst="rect">
            <a:avLst/>
          </a:prstGeom>
          <a:ln/>
        </p:spPr>
      </p:pic>
      <p:sp>
        <p:nvSpPr>
          <p:cNvPr id="33" name="" descr="{&quot;isTemplate&quot;:true,&quot;type&quot;:&quot;text&quot;}"/>
          <p:cNvSpPr txBox="1"/>
          <p:nvPr/>
        </p:nvSpPr>
        <p:spPr>
          <a:xfrm rot="0" flipH="0" flipV="0">
            <a:off x="2247900" y="2533650"/>
            <a:ext cx="381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spc="150">
                <a:solidFill>
                  <a:srgbClr val="11598F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4191000" y="2266950"/>
            <a:ext cx="72390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90">
                <a:solidFill>
                  <a:srgbClr val="25272B"/>
                </a:solidFill>
                <a:latin typeface="Microsoft YaHei"/>
                <a:ea typeface="Microsoft YaHei"/>
              </a:rPr>
              <a:t>出品</a:t>
            </a:r>
            <a:r>
              <a:rPr lang="en-US" sz="1275" spc="90">
                <a:solidFill>
                  <a:srgbClr val="25272B"/>
                </a:solidFill>
                <a:latin typeface="Microsoft YaHei"/>
                <a:ea typeface="Microsoft YaHei"/>
              </a:rPr>
              <a:t xml:space="preserve"> + </a:t>
            </a:r>
            <a:r>
              <a:rPr lang="zh-CN" sz="1275" spc="90">
                <a:solidFill>
                  <a:srgbClr val="25272B"/>
                </a:solidFill>
                <a:latin typeface="Microsoft YaHei"/>
                <a:ea typeface="Microsoft YaHei"/>
              </a:rPr>
              <a:t>研发双线</a:t>
            </a:r>
            <a:endParaRPr/>
          </a:p>
        </p:txBody>
      </p:sp>
      <p:sp>
        <p:nvSpPr>
          <p:cNvPr id="35" name="" descr="{&quot;isTemplate&quot;:true,&quot;type&quot;:&quot;text&quot;}"/>
          <p:cNvSpPr txBox="1"/>
          <p:nvPr/>
        </p:nvSpPr>
        <p:spPr>
          <a:xfrm rot="0" flipH="0" flipV="0">
            <a:off x="4191000" y="2543175"/>
            <a:ext cx="7239000" cy="276225"/>
          </a:xfrm>
          <a:prstGeom prst="rect"/>
        </p:spPr>
        <p:txBody>
          <a:bodyPr wrap="none" lIns="0" tIns="0" rIns="0" bIns="0"/>
          <a:p>
            <a:pPr>
              <a:lnSpc>
                <a:spcPct val="180000"/>
              </a:lnSpc>
            </a:pPr>
            <a:r>
              <a:rPr lang="zh-CN" sz="975">
                <a:solidFill>
                  <a:srgbClr val="5D646C"/>
                </a:solidFill>
                <a:latin typeface="Microsoft YaHei"/>
                <a:ea typeface="Microsoft YaHei"/>
              </a:rPr>
              <a:t>既能守灶台，也能把口味拆成配方、克数、工艺和上市节奏——不是只会做菜的人。</a:t>
            </a:r>
            <a:endParaRPr/>
          </a:p>
        </p:txBody>
      </p:sp>
      <p:pic>
        <p:nvPicPr>
          <p:cNvPr id="3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1809750" y="3505200"/>
            <a:ext cx="2019300" cy="704850"/>
          </a:xfrm>
          <a:prstGeom prst="rect">
            <a:avLst/>
          </a:prstGeom>
          <a:ln/>
        </p:spPr>
      </p:pic>
      <p:sp>
        <p:nvSpPr>
          <p:cNvPr id="37" name="" descr="{&quot;isTemplate&quot;:true,&quot;type&quot;:&quot;text&quot;}"/>
          <p:cNvSpPr txBox="1"/>
          <p:nvPr/>
        </p:nvSpPr>
        <p:spPr>
          <a:xfrm rot="0" flipH="0" flipV="0">
            <a:off x="2628900" y="3676650"/>
            <a:ext cx="381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spc="150">
                <a:solidFill>
                  <a:srgbClr val="FFFFFF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38" name="" descr="{&quot;isTemplate&quot;:true,&quot;type&quot;:&quot;text&quot;}"/>
          <p:cNvSpPr txBox="1"/>
          <p:nvPr/>
        </p:nvSpPr>
        <p:spPr>
          <a:xfrm rot="0" flipH="0" flipV="0">
            <a:off x="4572000" y="3409950"/>
            <a:ext cx="72390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90">
                <a:solidFill>
                  <a:srgbClr val="25272B"/>
                </a:solidFill>
                <a:latin typeface="Microsoft YaHei"/>
                <a:ea typeface="Microsoft YaHei"/>
              </a:rPr>
              <a:t>菜系跨度大</a:t>
            </a:r>
            <a:endParaRPr/>
          </a:p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4572000" y="3686175"/>
            <a:ext cx="7239000" cy="276225"/>
          </a:xfrm>
          <a:prstGeom prst="rect"/>
        </p:spPr>
        <p:txBody>
          <a:bodyPr wrap="none" lIns="0" tIns="0" rIns="0" bIns="0"/>
          <a:p>
            <a:pPr>
              <a:lnSpc>
                <a:spcPct val="180000"/>
              </a:lnSpc>
            </a:pPr>
            <a:r>
              <a:rPr lang="zh-CN" sz="975">
                <a:solidFill>
                  <a:srgbClr val="5D646C"/>
                </a:solidFill>
                <a:latin typeface="Microsoft YaHei"/>
                <a:ea typeface="Microsoft YaHei"/>
              </a:rPr>
              <a:t>粤菜、京鲁、川湘、融合菜都能上手；</a:t>
            </a:r>
            <a:r>
              <a:rPr lang="en-US" sz="975">
                <a:solidFill>
                  <a:srgbClr val="5D646C"/>
                </a:solidFill>
                <a:latin typeface="Microsoft YaHei"/>
                <a:ea typeface="Microsoft YaHei"/>
              </a:rPr>
              <a:t xml:space="preserve">2025 </a:t>
            </a:r>
            <a:r>
              <a:rPr lang="zh-CN" sz="975">
                <a:solidFill>
                  <a:srgbClr val="5D646C"/>
                </a:solidFill>
                <a:latin typeface="Microsoft YaHei"/>
                <a:ea typeface="Microsoft YaHei"/>
              </a:rPr>
              <a:t>年补了分子料理，摆盘和口感都有新手法。</a:t>
            </a:r>
            <a:endParaRPr/>
          </a:p>
        </p:txBody>
      </p:sp>
      <p:pic>
        <p:nvPicPr>
          <p:cNvPr id="4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2190750" y="4648200"/>
            <a:ext cx="2019300" cy="704850"/>
          </a:xfrm>
          <a:prstGeom prst="rect">
            <a:avLst/>
          </a:prstGeom>
          <a:ln/>
        </p:spPr>
      </p:pic>
      <p:sp>
        <p:nvSpPr>
          <p:cNvPr id="41" name="" descr="{&quot;isTemplate&quot;:true,&quot;type&quot;:&quot;text&quot;}"/>
          <p:cNvSpPr txBox="1"/>
          <p:nvPr/>
        </p:nvSpPr>
        <p:spPr>
          <a:xfrm rot="0" flipH="0" flipV="0">
            <a:off x="3009900" y="4819650"/>
            <a:ext cx="381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spc="150">
                <a:solidFill>
                  <a:srgbClr val="0D3F6B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42" name="" descr="{&quot;isTemplate&quot;:true,&quot;type&quot;:&quot;text&quot;}"/>
          <p:cNvSpPr txBox="1"/>
          <p:nvPr/>
        </p:nvSpPr>
        <p:spPr>
          <a:xfrm rot="0" flipH="0" flipV="0">
            <a:off x="4953000" y="4552950"/>
            <a:ext cx="66675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90">
                <a:solidFill>
                  <a:srgbClr val="25272B"/>
                </a:solidFill>
                <a:latin typeface="Microsoft YaHei"/>
                <a:ea typeface="Microsoft YaHei"/>
              </a:rPr>
              <a:t>带团队</a:t>
            </a:r>
            <a:endParaRPr/>
          </a:p>
        </p:txBody>
      </p:sp>
      <p:sp>
        <p:nvSpPr>
          <p:cNvPr id="43" name="" descr="{&quot;isTemplate&quot;:true,&quot;type&quot;:&quot;text&quot;}"/>
          <p:cNvSpPr txBox="1"/>
          <p:nvPr/>
        </p:nvSpPr>
        <p:spPr>
          <a:xfrm rot="0" flipH="0" flipV="0">
            <a:off x="4953000" y="4829175"/>
            <a:ext cx="6667500" cy="276225"/>
          </a:xfrm>
          <a:prstGeom prst="rect"/>
        </p:spPr>
        <p:txBody>
          <a:bodyPr wrap="none" lIns="0" tIns="0" rIns="0" bIns="0"/>
          <a:p>
            <a:pPr>
              <a:lnSpc>
                <a:spcPct val="180000"/>
              </a:lnSpc>
            </a:pPr>
            <a:r>
              <a:rPr lang="zh-CN" sz="975">
                <a:solidFill>
                  <a:srgbClr val="5D646C"/>
                </a:solidFill>
                <a:latin typeface="Microsoft YaHei"/>
                <a:ea typeface="Microsoft YaHei"/>
              </a:rPr>
              <a:t>七段履历里五段是主厨、厨师长、研发主管、总厨，最多同时管两个品牌。</a:t>
            </a:r>
            <a:endParaRPr/>
          </a:p>
        </p:txBody>
      </p:sp>
      <p:sp>
        <p:nvSpPr>
          <p:cNvPr id="44" name=""/>
          <p:cNvSpPr/>
          <p:nvPr/>
        </p:nvSpPr>
        <p:spPr>
          <a:xfrm rot="0" flipH="0" flipV="0">
            <a:off x="1047750" y="5915025"/>
            <a:ext cx="381000" cy="19050"/>
          </a:xfrm>
          <a:prstGeom prst="rect">
            <a:avLst/>
          </a:prstGeom>
          <a:solidFill>
            <a:srgbClr val="11598F"/>
          </a:solidFill>
          <a:ln/>
        </p:spPr>
        <p:txBody>
          <a:bodyPr/>
          <a:p/>
        </p:txBody>
      </p:sp>
      <p:sp>
        <p:nvSpPr>
          <p:cNvPr id="45" name="" descr="{&quot;isTemplate&quot;:true,&quot;type&quot;:&quot;text&quot;}"/>
          <p:cNvSpPr txBox="1"/>
          <p:nvPr/>
        </p:nvSpPr>
        <p:spPr>
          <a:xfrm rot="0" flipH="0" flipV="0">
            <a:off x="1562100" y="5848350"/>
            <a:ext cx="57912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60">
                <a:solidFill>
                  <a:srgbClr val="5D646C"/>
                </a:solidFill>
                <a:latin typeface="Microsoft YaHei"/>
                <a:ea typeface="Microsoft YaHei"/>
              </a:rPr>
              <a:t>一句话：到一家新店，我先立标准、再谈创新。</a:t>
            </a:r>
            <a:r>
              <a:rPr lang="zh-CN" sz="975" spc="60">
                <a:solidFill>
                  <a:srgbClr val="11598F"/>
                </a:solidFill>
                <a:latin typeface="Microsoft YaHei"/>
                <a:ea typeface="Microsoft YaHei"/>
              </a:rPr>
              <a:t>现在想找一个能把出品和研发一起交给我管的岗位。</a:t>
            </a:r>
            <a:endParaRPr/>
          </a:p>
        </p:txBody>
      </p:sp>
    </p:spTree>
  </p:cSld>
</p:sld>
</file>

<file path=ppt/slides/slide12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pic>
        <p:nvPicPr>
          <p:cNvPr id="48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49" name="" descr="{&quot;isTemplate&quot;:true,&quot;type&quot;:&quot;text&quot;}"/>
          <p:cNvSpPr txBox="1"/>
          <p:nvPr/>
        </p:nvSpPr>
        <p:spPr>
          <a:xfrm rot="0" flipH="0" flipV="0">
            <a:off x="1752600" y="600075"/>
            <a:ext cx="1257300" cy="1514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900">
                <a:solidFill>
                  <a:srgbClr val="FFFFFF"/>
                </a:solidFill>
                <a:latin typeface="Microsoft YaHei"/>
                <a:ea typeface="Microsoft YaHei"/>
              </a:rPr>
              <a:t>谢</a:t>
            </a:r>
            <a:endParaRPr/>
          </a:p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2914650" y="1743075"/>
            <a:ext cx="1257300" cy="1514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900">
                <a:solidFill>
                  <a:srgbClr val="FFFFFF"/>
                </a:solidFill>
                <a:latin typeface="Microsoft YaHei"/>
                <a:ea typeface="Microsoft YaHei"/>
              </a:rPr>
              <a:t>观</a:t>
            </a:r>
            <a:endParaRPr/>
          </a:p>
        </p:txBody>
      </p:sp>
      <p:sp>
        <p:nvSpPr>
          <p:cNvPr id="51" name="" descr="{&quot;isTemplate&quot;:true,&quot;type&quot;:&quot;text&quot;}"/>
          <p:cNvSpPr txBox="1"/>
          <p:nvPr/>
        </p:nvSpPr>
        <p:spPr>
          <a:xfrm rot="0" flipH="0" flipV="0">
            <a:off x="1962150" y="2790825"/>
            <a:ext cx="1257300" cy="1514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900">
                <a:solidFill>
                  <a:srgbClr val="FFFFFF"/>
                </a:solidFill>
                <a:latin typeface="Microsoft YaHei"/>
                <a:ea typeface="Microsoft YaHei"/>
              </a:rPr>
              <a:t>看</a:t>
            </a:r>
            <a:endParaRPr/>
          </a:p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4572000" y="1428750"/>
            <a:ext cx="20955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spc="180">
                <a:solidFill>
                  <a:srgbClr val="FFFFFF"/>
                </a:solidFill>
                <a:latin typeface="Microsoft YaHei"/>
                <a:ea typeface="Microsoft YaHei"/>
              </a:rPr>
              <a:t>THANK YOU</a:t>
            </a:r>
            <a:endParaRPr/>
          </a:p>
        </p:txBody>
      </p:sp>
      <p:sp>
        <p:nvSpPr>
          <p:cNvPr id="53" name=""/>
          <p:cNvSpPr/>
          <p:nvPr/>
        </p:nvSpPr>
        <p:spPr>
          <a:xfrm rot="0" flipH="0" flipV="0">
            <a:off x="895350" y="5372100"/>
            <a:ext cx="381000" cy="1905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54" name="" descr="{&quot;isTemplate&quot;:true,&quot;type&quot;:&quot;text&quot;}"/>
          <p:cNvSpPr txBox="1"/>
          <p:nvPr/>
        </p:nvSpPr>
        <p:spPr>
          <a:xfrm rot="0" flipH="0" flipV="0">
            <a:off x="1409700" y="5219700"/>
            <a:ext cx="942975" cy="3143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025" spc="450">
                <a:solidFill>
                  <a:srgbClr val="FFFFFF"/>
                </a:solidFill>
                <a:latin typeface="Microsoft YaHei"/>
                <a:ea typeface="Microsoft YaHei"/>
              </a:rPr>
              <a:t>闫亚勇</a:t>
            </a:r>
            <a:endParaRPr/>
          </a:p>
        </p:txBody>
      </p:sp>
      <p:sp>
        <p:nvSpPr>
          <p:cNvPr id="55" name="" descr="{&quot;isTemplate&quot;:true,&quot;type&quot;:&quot;text&quot;}"/>
          <p:cNvSpPr txBox="1"/>
          <p:nvPr/>
        </p:nvSpPr>
        <p:spPr>
          <a:xfrm rot="0" flipH="0" flipV="0">
            <a:off x="2486025" y="5305425"/>
            <a:ext cx="18954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中式烹调师</a:t>
            </a:r>
            <a:r>
              <a:rPr lang="en-US" sz="975" spc="15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975" spc="15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主厨</a:t>
            </a:r>
            <a:r>
              <a:rPr lang="en-US" sz="975" spc="15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975" spc="15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研发主管</a:t>
            </a:r>
            <a:endParaRPr/>
          </a:p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895350" y="5686425"/>
            <a:ext cx="66675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120">
                <a:solidFill>
                  <a:srgbClr val="FFFFFF">
                    <a:alpha val="95000"/>
                  </a:srgbClr>
                </a:solidFill>
                <a:latin typeface="Microsoft YaHei"/>
                <a:ea typeface="Microsoft YaHei"/>
              </a:rPr>
              <a:t>173 9328 5090</a:t>
            </a:r>
            <a:r>
              <a:rPr lang="zh-CN" sz="1050" spc="120">
                <a:solidFill>
                  <a:srgbClr val="FFFFFF">
                    <a:alpha val="95000"/>
                  </a:srgbClr>
                </a:solidFill>
                <a:latin typeface="Microsoft YaHei"/>
                <a:ea typeface="Microsoft YaHei"/>
              </a:rPr>
              <a:t>　　</a:t>
            </a:r>
            <a:r>
              <a:rPr lang="en-US" sz="1050" spc="120">
                <a:solidFill>
                  <a:srgbClr val="FFFFFF">
                    <a:alpha val="95000"/>
                  </a:srgbClr>
                </a:solidFill>
                <a:latin typeface="Microsoft YaHei"/>
                <a:ea typeface="Microsoft YaHei"/>
              </a:rPr>
              <a:t>1098117309@qq.com</a:t>
            </a:r>
            <a:r>
              <a:rPr lang="zh-CN" sz="1050" spc="120">
                <a:solidFill>
                  <a:srgbClr val="FFFFFF">
                    <a:alpha val="95000"/>
                  </a:srgbClr>
                </a:solidFill>
                <a:latin typeface="Microsoft YaHei"/>
                <a:ea typeface="Microsoft YaHei"/>
              </a:rPr>
              <a:t>　　北京市顺义区后沙峪</a:t>
            </a:r>
            <a:endParaRPr/>
          </a:p>
        </p:txBody>
      </p:sp>
      <p:sp>
        <p:nvSpPr>
          <p:cNvPr id="57" name="" descr="{&quot;isTemplate&quot;:true,&quot;type&quot;:&quot;text&quot;}"/>
          <p:cNvSpPr txBox="1"/>
          <p:nvPr/>
        </p:nvSpPr>
        <p:spPr>
          <a:xfrm rot="0" flipH="0" flipV="0">
            <a:off x="895350" y="6000750"/>
            <a:ext cx="6667500" cy="1333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825" spc="30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可随时到店面谈、试菜。　</a:t>
            </a:r>
            <a:r>
              <a:rPr lang="en-US" sz="825" spc="30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RESUME 2026 · V2.0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2026-11-02T13:26:39Z</dcterms:created>
  <dcterms:modified xsi:type="dcterms:W3CDTF">2026-11-02T13:26:39Z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{"AIGC":{"Label":"1","ContentProducer":"00119111010856365494821B355","ProduceID":"01a19a94e872796391439ee11d0e15f9","ReservedCode1":"","ContentPropagator":"00119111010856365494821B355","PropagateID":"01a19a94e872796391439ee11d0e15f9","ReservedCode2":""}}</vt:lpwstr>
  </property>
</Properties>
</file>